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4"/>
  </p:notesMasterIdLst>
  <p:sldIdLst>
    <p:sldId id="264" r:id="rId3"/>
  </p:sldIdLst>
  <p:sldSz cx="6858000" cy="9906000" type="A4"/>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FF6D"/>
    <a:srgbClr val="239F73"/>
    <a:srgbClr val="059A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1411" y="-12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118546-16A4-4399-BC94-DB96EBA405D8}" type="datetimeFigureOut">
              <a:rPr lang="en-US" smtClean="0"/>
              <a:t>9/29/2025</a:t>
            </a:fld>
            <a:endParaRPr lang="en-US"/>
          </a:p>
        </p:txBody>
      </p:sp>
      <p:sp>
        <p:nvSpPr>
          <p:cNvPr id="4" name="Folienbildplatzhalt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944D71-26E7-47EB-9504-869297694B1B}" type="slidenum">
              <a:rPr lang="en-US" smtClean="0"/>
              <a:t>‹Nr.›</a:t>
            </a:fld>
            <a:endParaRPr lang="en-US"/>
          </a:p>
        </p:txBody>
      </p:sp>
    </p:spTree>
    <p:extLst>
      <p:ext uri="{BB962C8B-B14F-4D97-AF65-F5344CB8AC3E}">
        <p14:creationId xmlns:p14="http://schemas.microsoft.com/office/powerpoint/2010/main" val="4110248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9F944D71-26E7-47EB-9504-869297694B1B}" type="slidenum">
              <a:rPr lang="en-US" smtClean="0"/>
              <a:t>1</a:t>
            </a:fld>
            <a:endParaRPr lang="en-US"/>
          </a:p>
        </p:txBody>
      </p:sp>
    </p:spTree>
    <p:extLst>
      <p:ext uri="{BB962C8B-B14F-4D97-AF65-F5344CB8AC3E}">
        <p14:creationId xmlns:p14="http://schemas.microsoft.com/office/powerpoint/2010/main" val="2903059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024F5-F8C5-B9E9-8974-716509653418}"/>
              </a:ext>
            </a:extLst>
          </p:cNvPr>
          <p:cNvSpPr>
            <a:spLocks noGrp="1"/>
          </p:cNvSpPr>
          <p:nvPr>
            <p:ph type="ctrTitle"/>
          </p:nvPr>
        </p:nvSpPr>
        <p:spPr>
          <a:xfrm>
            <a:off x="857250" y="1621191"/>
            <a:ext cx="5143500" cy="3448756"/>
          </a:xfrm>
        </p:spPr>
        <p:txBody>
          <a:bodyPr anchor="b"/>
          <a:lstStyle>
            <a:lvl1pPr algn="ctr">
              <a:defRPr sz="3375"/>
            </a:lvl1pPr>
          </a:lstStyle>
          <a:p>
            <a:r>
              <a:rPr lang="de-DE"/>
              <a:t>Mastertitelformat bearbeiten</a:t>
            </a:r>
          </a:p>
        </p:txBody>
      </p:sp>
      <p:sp>
        <p:nvSpPr>
          <p:cNvPr id="3" name="Untertitel 2">
            <a:extLst>
              <a:ext uri="{FF2B5EF4-FFF2-40B4-BE49-F238E27FC236}">
                <a16:creationId xmlns:a16="http://schemas.microsoft.com/office/drawing/2014/main" id="{20D07168-1F0E-467F-6FEB-B693098CB4DE}"/>
              </a:ext>
            </a:extLst>
          </p:cNvPr>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de-DE"/>
              <a:t>Master-Untertitelformat bearbeiten</a:t>
            </a:r>
          </a:p>
        </p:txBody>
      </p:sp>
      <p:sp>
        <p:nvSpPr>
          <p:cNvPr id="4" name="Datumsplatzhalter 3">
            <a:extLst>
              <a:ext uri="{FF2B5EF4-FFF2-40B4-BE49-F238E27FC236}">
                <a16:creationId xmlns:a16="http://schemas.microsoft.com/office/drawing/2014/main" id="{3E7BF2F7-BC03-B0B5-E2B0-9AAD80392DD0}"/>
              </a:ext>
            </a:extLst>
          </p:cNvPr>
          <p:cNvSpPr>
            <a:spLocks noGrp="1"/>
          </p:cNvSpPr>
          <p:nvPr>
            <p:ph type="dt" sz="half" idx="10"/>
          </p:nvPr>
        </p:nvSpPr>
        <p:spPr/>
        <p:txBody>
          <a:bodyPr/>
          <a:lstStyle/>
          <a:p>
            <a:fld id="{181B3822-3812-4E21-8066-BC6B70634C03}" type="datetimeFigureOut">
              <a:rPr lang="de-DE" smtClean="0"/>
              <a:t>29.09.2025</a:t>
            </a:fld>
            <a:endParaRPr lang="de-DE"/>
          </a:p>
        </p:txBody>
      </p:sp>
      <p:sp>
        <p:nvSpPr>
          <p:cNvPr id="5" name="Fußzeilenplatzhalter 4">
            <a:extLst>
              <a:ext uri="{FF2B5EF4-FFF2-40B4-BE49-F238E27FC236}">
                <a16:creationId xmlns:a16="http://schemas.microsoft.com/office/drawing/2014/main" id="{CD2F8718-FA77-F1B7-87F3-25C8C7591FF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BB16EAC-8417-1023-1D6B-8768AD56339C}"/>
              </a:ext>
            </a:extLst>
          </p:cNvPr>
          <p:cNvSpPr>
            <a:spLocks noGrp="1"/>
          </p:cNvSpPr>
          <p:nvPr>
            <p:ph type="sldNum" sz="quarter" idx="12"/>
          </p:nvPr>
        </p:nvSpPr>
        <p:spPr/>
        <p:txBody>
          <a:bodyPr/>
          <a:lstStyle/>
          <a:p>
            <a:fld id="{E4C28F95-569F-40C5-8B12-BF19666C4963}" type="slidenum">
              <a:rPr lang="de-DE" smtClean="0"/>
              <a:t>‹Nr.›</a:t>
            </a:fld>
            <a:endParaRPr lang="de-DE"/>
          </a:p>
        </p:txBody>
      </p:sp>
    </p:spTree>
    <p:extLst>
      <p:ext uri="{BB962C8B-B14F-4D97-AF65-F5344CB8AC3E}">
        <p14:creationId xmlns:p14="http://schemas.microsoft.com/office/powerpoint/2010/main" val="4018898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2193ED-0A6E-6D3B-FC4C-675E6D59950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087877D-2511-B9D7-E154-9522BA4640E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F476ACB-0C2D-3516-76EF-9E74D09FA1EB}"/>
              </a:ext>
            </a:extLst>
          </p:cNvPr>
          <p:cNvSpPr>
            <a:spLocks noGrp="1"/>
          </p:cNvSpPr>
          <p:nvPr>
            <p:ph type="dt" sz="half" idx="10"/>
          </p:nvPr>
        </p:nvSpPr>
        <p:spPr/>
        <p:txBody>
          <a:bodyPr/>
          <a:lstStyle/>
          <a:p>
            <a:fld id="{181B3822-3812-4E21-8066-BC6B70634C03}" type="datetimeFigureOut">
              <a:rPr lang="de-DE" smtClean="0"/>
              <a:t>29.09.2025</a:t>
            </a:fld>
            <a:endParaRPr lang="de-DE"/>
          </a:p>
        </p:txBody>
      </p:sp>
      <p:sp>
        <p:nvSpPr>
          <p:cNvPr id="5" name="Fußzeilenplatzhalter 4">
            <a:extLst>
              <a:ext uri="{FF2B5EF4-FFF2-40B4-BE49-F238E27FC236}">
                <a16:creationId xmlns:a16="http://schemas.microsoft.com/office/drawing/2014/main" id="{F67DA01A-D4C7-F046-295D-4AE06578120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9E6A232-7EE4-FB28-C919-6FB7158AD149}"/>
              </a:ext>
            </a:extLst>
          </p:cNvPr>
          <p:cNvSpPr>
            <a:spLocks noGrp="1"/>
          </p:cNvSpPr>
          <p:nvPr>
            <p:ph type="sldNum" sz="quarter" idx="12"/>
          </p:nvPr>
        </p:nvSpPr>
        <p:spPr/>
        <p:txBody>
          <a:bodyPr/>
          <a:lstStyle/>
          <a:p>
            <a:fld id="{E4C28F95-569F-40C5-8B12-BF19666C4963}" type="slidenum">
              <a:rPr lang="de-DE" smtClean="0"/>
              <a:t>‹Nr.›</a:t>
            </a:fld>
            <a:endParaRPr lang="de-DE"/>
          </a:p>
        </p:txBody>
      </p:sp>
    </p:spTree>
    <p:extLst>
      <p:ext uri="{BB962C8B-B14F-4D97-AF65-F5344CB8AC3E}">
        <p14:creationId xmlns:p14="http://schemas.microsoft.com/office/powerpoint/2010/main" val="3046321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6557A96-FABF-28B6-ACF0-B03758F3FD64}"/>
              </a:ext>
            </a:extLst>
          </p:cNvPr>
          <p:cNvSpPr>
            <a:spLocks noGrp="1"/>
          </p:cNvSpPr>
          <p:nvPr>
            <p:ph type="title" orient="vert"/>
          </p:nvPr>
        </p:nvSpPr>
        <p:spPr>
          <a:xfrm>
            <a:off x="4907756" y="527403"/>
            <a:ext cx="1478756" cy="8394877"/>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2537247D-2DD8-8EB4-BB02-F61FB66170A9}"/>
              </a:ext>
            </a:extLst>
          </p:cNvPr>
          <p:cNvSpPr>
            <a:spLocks noGrp="1"/>
          </p:cNvSpPr>
          <p:nvPr>
            <p:ph type="body" orient="vert" idx="1"/>
          </p:nvPr>
        </p:nvSpPr>
        <p:spPr>
          <a:xfrm>
            <a:off x="471487" y="527403"/>
            <a:ext cx="4350544" cy="839487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A3C2A35-BAB2-51E8-2A25-3746A0DCAE5A}"/>
              </a:ext>
            </a:extLst>
          </p:cNvPr>
          <p:cNvSpPr>
            <a:spLocks noGrp="1"/>
          </p:cNvSpPr>
          <p:nvPr>
            <p:ph type="dt" sz="half" idx="10"/>
          </p:nvPr>
        </p:nvSpPr>
        <p:spPr/>
        <p:txBody>
          <a:bodyPr/>
          <a:lstStyle/>
          <a:p>
            <a:fld id="{181B3822-3812-4E21-8066-BC6B70634C03}" type="datetimeFigureOut">
              <a:rPr lang="de-DE" smtClean="0"/>
              <a:t>29.09.2025</a:t>
            </a:fld>
            <a:endParaRPr lang="de-DE"/>
          </a:p>
        </p:txBody>
      </p:sp>
      <p:sp>
        <p:nvSpPr>
          <p:cNvPr id="5" name="Fußzeilenplatzhalter 4">
            <a:extLst>
              <a:ext uri="{FF2B5EF4-FFF2-40B4-BE49-F238E27FC236}">
                <a16:creationId xmlns:a16="http://schemas.microsoft.com/office/drawing/2014/main" id="{B54B11A4-36B3-164B-4035-00F8D2CD5A5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2C9D7B2-8414-67E4-B2C7-021442A4C326}"/>
              </a:ext>
            </a:extLst>
          </p:cNvPr>
          <p:cNvSpPr>
            <a:spLocks noGrp="1"/>
          </p:cNvSpPr>
          <p:nvPr>
            <p:ph type="sldNum" sz="quarter" idx="12"/>
          </p:nvPr>
        </p:nvSpPr>
        <p:spPr/>
        <p:txBody>
          <a:bodyPr/>
          <a:lstStyle/>
          <a:p>
            <a:fld id="{E4C28F95-569F-40C5-8B12-BF19666C4963}" type="slidenum">
              <a:rPr lang="de-DE" smtClean="0"/>
              <a:t>‹Nr.›</a:t>
            </a:fld>
            <a:endParaRPr lang="de-DE"/>
          </a:p>
        </p:txBody>
      </p:sp>
    </p:spTree>
    <p:extLst>
      <p:ext uri="{BB962C8B-B14F-4D97-AF65-F5344CB8AC3E}">
        <p14:creationId xmlns:p14="http://schemas.microsoft.com/office/powerpoint/2010/main" val="213160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074"/>
            </a:lvl1pPr>
          </a:lstStyle>
          <a:p>
            <a:r>
              <a:rPr lang="de-DE"/>
              <a:t>Mastertitelformat bearbeiten</a:t>
            </a:r>
            <a:endParaRPr lang="en-US" dirty="0"/>
          </a:p>
        </p:txBody>
      </p:sp>
      <p:sp>
        <p:nvSpPr>
          <p:cNvPr id="3" name="Subtitle 2"/>
          <p:cNvSpPr>
            <a:spLocks noGrp="1"/>
          </p:cNvSpPr>
          <p:nvPr>
            <p:ph type="subTitle" idx="1"/>
          </p:nvPr>
        </p:nvSpPr>
        <p:spPr>
          <a:xfrm>
            <a:off x="857251" y="5202944"/>
            <a:ext cx="5143500" cy="2391656"/>
          </a:xfrm>
        </p:spPr>
        <p:txBody>
          <a:bodyPr/>
          <a:lstStyle>
            <a:lvl1pPr marL="0" indent="0" algn="ctr">
              <a:buNone/>
              <a:defRPr sz="1629"/>
            </a:lvl1pPr>
            <a:lvl2pPr marL="310453" indent="0" algn="ctr">
              <a:buNone/>
              <a:defRPr sz="1358"/>
            </a:lvl2pPr>
            <a:lvl3pPr marL="620907" indent="0" algn="ctr">
              <a:buNone/>
              <a:defRPr sz="1223"/>
            </a:lvl3pPr>
            <a:lvl4pPr marL="931361" indent="0" algn="ctr">
              <a:buNone/>
              <a:defRPr sz="1086"/>
            </a:lvl4pPr>
            <a:lvl5pPr marL="1241814" indent="0" algn="ctr">
              <a:buNone/>
              <a:defRPr sz="1086"/>
            </a:lvl5pPr>
            <a:lvl6pPr marL="1552268" indent="0" algn="ctr">
              <a:buNone/>
              <a:defRPr sz="1086"/>
            </a:lvl6pPr>
            <a:lvl7pPr marL="1862722" indent="0" algn="ctr">
              <a:buNone/>
              <a:defRPr sz="1086"/>
            </a:lvl7pPr>
            <a:lvl8pPr marL="2173175" indent="0" algn="ctr">
              <a:buNone/>
              <a:defRPr sz="1086"/>
            </a:lvl8pPr>
            <a:lvl9pPr marL="2483629" indent="0" algn="ctr">
              <a:buNone/>
              <a:defRPr sz="1086"/>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F2B1D4F0-027C-47EC-9E76-F76283B8F9AD}" type="datetimeFigureOut">
              <a:rPr lang="de-DE" smtClean="0"/>
              <a:t>29.09.2025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1D18287-AEF5-4B78-8379-C84A1EEE3F2B}" type="slidenum">
              <a:rPr lang="de-DE" smtClean="0"/>
              <a:t>‹Nr.›</a:t>
            </a:fld>
            <a:endParaRPr lang="de-DE"/>
          </a:p>
        </p:txBody>
      </p:sp>
    </p:spTree>
    <p:extLst>
      <p:ext uri="{BB962C8B-B14F-4D97-AF65-F5344CB8AC3E}">
        <p14:creationId xmlns:p14="http://schemas.microsoft.com/office/powerpoint/2010/main" val="321561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F2B1D4F0-027C-47EC-9E76-F76283B8F9AD}" type="datetimeFigureOut">
              <a:rPr lang="de-DE" smtClean="0"/>
              <a:t>29.09.2025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1D18287-AEF5-4B78-8379-C84A1EEE3F2B}" type="slidenum">
              <a:rPr lang="de-DE" smtClean="0"/>
              <a:t>‹Nr.›</a:t>
            </a:fld>
            <a:endParaRPr lang="de-DE"/>
          </a:p>
        </p:txBody>
      </p:sp>
    </p:spTree>
    <p:extLst>
      <p:ext uri="{BB962C8B-B14F-4D97-AF65-F5344CB8AC3E}">
        <p14:creationId xmlns:p14="http://schemas.microsoft.com/office/powerpoint/2010/main" val="1837874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074"/>
            </a:lvl1pPr>
          </a:lstStyle>
          <a:p>
            <a:r>
              <a:rPr lang="de-DE"/>
              <a:t>Mastertitelformat bearbeiten</a:t>
            </a:r>
            <a:endParaRPr lang="en-US" dirty="0"/>
          </a:p>
        </p:txBody>
      </p:sp>
      <p:sp>
        <p:nvSpPr>
          <p:cNvPr id="3" name="Text Placeholder 2"/>
          <p:cNvSpPr>
            <a:spLocks noGrp="1"/>
          </p:cNvSpPr>
          <p:nvPr>
            <p:ph type="body" idx="1"/>
          </p:nvPr>
        </p:nvSpPr>
        <p:spPr>
          <a:xfrm>
            <a:off x="467916" y="6629227"/>
            <a:ext cx="5915025" cy="2166937"/>
          </a:xfrm>
        </p:spPr>
        <p:txBody>
          <a:bodyPr/>
          <a:lstStyle>
            <a:lvl1pPr marL="0" indent="0">
              <a:buNone/>
              <a:defRPr sz="1629">
                <a:solidFill>
                  <a:schemeClr val="tx1">
                    <a:tint val="82000"/>
                  </a:schemeClr>
                </a:solidFill>
              </a:defRPr>
            </a:lvl1pPr>
            <a:lvl2pPr marL="310453" indent="0">
              <a:buNone/>
              <a:defRPr sz="1358">
                <a:solidFill>
                  <a:schemeClr val="tx1">
                    <a:tint val="82000"/>
                  </a:schemeClr>
                </a:solidFill>
              </a:defRPr>
            </a:lvl2pPr>
            <a:lvl3pPr marL="620907" indent="0">
              <a:buNone/>
              <a:defRPr sz="1223">
                <a:solidFill>
                  <a:schemeClr val="tx1">
                    <a:tint val="82000"/>
                  </a:schemeClr>
                </a:solidFill>
              </a:defRPr>
            </a:lvl3pPr>
            <a:lvl4pPr marL="931361" indent="0">
              <a:buNone/>
              <a:defRPr sz="1086">
                <a:solidFill>
                  <a:schemeClr val="tx1">
                    <a:tint val="82000"/>
                  </a:schemeClr>
                </a:solidFill>
              </a:defRPr>
            </a:lvl4pPr>
            <a:lvl5pPr marL="1241814" indent="0">
              <a:buNone/>
              <a:defRPr sz="1086">
                <a:solidFill>
                  <a:schemeClr val="tx1">
                    <a:tint val="82000"/>
                  </a:schemeClr>
                </a:solidFill>
              </a:defRPr>
            </a:lvl5pPr>
            <a:lvl6pPr marL="1552268" indent="0">
              <a:buNone/>
              <a:defRPr sz="1086">
                <a:solidFill>
                  <a:schemeClr val="tx1">
                    <a:tint val="82000"/>
                  </a:schemeClr>
                </a:solidFill>
              </a:defRPr>
            </a:lvl6pPr>
            <a:lvl7pPr marL="1862722" indent="0">
              <a:buNone/>
              <a:defRPr sz="1086">
                <a:solidFill>
                  <a:schemeClr val="tx1">
                    <a:tint val="82000"/>
                  </a:schemeClr>
                </a:solidFill>
              </a:defRPr>
            </a:lvl7pPr>
            <a:lvl8pPr marL="2173175" indent="0">
              <a:buNone/>
              <a:defRPr sz="1086">
                <a:solidFill>
                  <a:schemeClr val="tx1">
                    <a:tint val="82000"/>
                  </a:schemeClr>
                </a:solidFill>
              </a:defRPr>
            </a:lvl8pPr>
            <a:lvl9pPr marL="2483629" indent="0">
              <a:buNone/>
              <a:defRPr sz="1086">
                <a:solidFill>
                  <a:schemeClr val="tx1">
                    <a:tint val="82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F2B1D4F0-027C-47EC-9E76-F76283B8F9AD}" type="datetimeFigureOut">
              <a:rPr lang="de-DE" smtClean="0"/>
              <a:t>29.09.2025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1D18287-AEF5-4B78-8379-C84A1EEE3F2B}" type="slidenum">
              <a:rPr lang="de-DE" smtClean="0"/>
              <a:t>‹Nr.›</a:t>
            </a:fld>
            <a:endParaRPr lang="de-DE"/>
          </a:p>
        </p:txBody>
      </p:sp>
    </p:spTree>
    <p:extLst>
      <p:ext uri="{BB962C8B-B14F-4D97-AF65-F5344CB8AC3E}">
        <p14:creationId xmlns:p14="http://schemas.microsoft.com/office/powerpoint/2010/main" val="307138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F2B1D4F0-027C-47EC-9E76-F76283B8F9AD}" type="datetimeFigureOut">
              <a:rPr lang="de-DE" smtClean="0"/>
              <a:t>29.09.2025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1D18287-AEF5-4B78-8379-C84A1EEE3F2B}" type="slidenum">
              <a:rPr lang="de-DE" smtClean="0"/>
              <a:t>‹Nr.›</a:t>
            </a:fld>
            <a:endParaRPr lang="de-DE"/>
          </a:p>
        </p:txBody>
      </p:sp>
    </p:spTree>
    <p:extLst>
      <p:ext uri="{BB962C8B-B14F-4D97-AF65-F5344CB8AC3E}">
        <p14:creationId xmlns:p14="http://schemas.microsoft.com/office/powerpoint/2010/main" val="3137063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de-DE"/>
              <a:t>Mastertitelformat bearbeiten</a:t>
            </a:r>
            <a:endParaRPr lang="en-US" dirty="0"/>
          </a:p>
        </p:txBody>
      </p:sp>
      <p:sp>
        <p:nvSpPr>
          <p:cNvPr id="3" name="Text Placeholder 2"/>
          <p:cNvSpPr>
            <a:spLocks noGrp="1"/>
          </p:cNvSpPr>
          <p:nvPr>
            <p:ph type="body" idx="1"/>
          </p:nvPr>
        </p:nvSpPr>
        <p:spPr>
          <a:xfrm>
            <a:off x="472381" y="2428348"/>
            <a:ext cx="2901255" cy="1190095"/>
          </a:xfrm>
        </p:spPr>
        <p:txBody>
          <a:bodyPr anchor="b"/>
          <a:lstStyle>
            <a:lvl1pPr marL="0" indent="0">
              <a:buNone/>
              <a:defRPr sz="1629" b="1"/>
            </a:lvl1pPr>
            <a:lvl2pPr marL="310453" indent="0">
              <a:buNone/>
              <a:defRPr sz="1358" b="1"/>
            </a:lvl2pPr>
            <a:lvl3pPr marL="620907" indent="0">
              <a:buNone/>
              <a:defRPr sz="1223" b="1"/>
            </a:lvl3pPr>
            <a:lvl4pPr marL="931361" indent="0">
              <a:buNone/>
              <a:defRPr sz="1086" b="1"/>
            </a:lvl4pPr>
            <a:lvl5pPr marL="1241814" indent="0">
              <a:buNone/>
              <a:defRPr sz="1086" b="1"/>
            </a:lvl5pPr>
            <a:lvl6pPr marL="1552268" indent="0">
              <a:buNone/>
              <a:defRPr sz="1086" b="1"/>
            </a:lvl6pPr>
            <a:lvl7pPr marL="1862722" indent="0">
              <a:buNone/>
              <a:defRPr sz="1086" b="1"/>
            </a:lvl7pPr>
            <a:lvl8pPr marL="2173175" indent="0">
              <a:buNone/>
              <a:defRPr sz="1086" b="1"/>
            </a:lvl8pPr>
            <a:lvl9pPr marL="2483629" indent="0">
              <a:buNone/>
              <a:defRPr sz="1086" b="1"/>
            </a:lvl9pPr>
          </a:lstStyle>
          <a:p>
            <a:pPr lvl="0"/>
            <a:r>
              <a:rPr lang="de-DE"/>
              <a:t>Mastertextformat bearbeiten</a:t>
            </a:r>
          </a:p>
        </p:txBody>
      </p:sp>
      <p:sp>
        <p:nvSpPr>
          <p:cNvPr id="4" name="Content Placeholder 3"/>
          <p:cNvSpPr>
            <a:spLocks noGrp="1"/>
          </p:cNvSpPr>
          <p:nvPr>
            <p:ph sz="half" idx="2"/>
          </p:nvPr>
        </p:nvSpPr>
        <p:spPr>
          <a:xfrm>
            <a:off x="472381" y="3618443"/>
            <a:ext cx="2901255"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471863" y="2428348"/>
            <a:ext cx="2915543" cy="1190095"/>
          </a:xfrm>
        </p:spPr>
        <p:txBody>
          <a:bodyPr anchor="b"/>
          <a:lstStyle>
            <a:lvl1pPr marL="0" indent="0">
              <a:buNone/>
              <a:defRPr sz="1629" b="1"/>
            </a:lvl1pPr>
            <a:lvl2pPr marL="310453" indent="0">
              <a:buNone/>
              <a:defRPr sz="1358" b="1"/>
            </a:lvl2pPr>
            <a:lvl3pPr marL="620907" indent="0">
              <a:buNone/>
              <a:defRPr sz="1223" b="1"/>
            </a:lvl3pPr>
            <a:lvl4pPr marL="931361" indent="0">
              <a:buNone/>
              <a:defRPr sz="1086" b="1"/>
            </a:lvl4pPr>
            <a:lvl5pPr marL="1241814" indent="0">
              <a:buNone/>
              <a:defRPr sz="1086" b="1"/>
            </a:lvl5pPr>
            <a:lvl6pPr marL="1552268" indent="0">
              <a:buNone/>
              <a:defRPr sz="1086" b="1"/>
            </a:lvl6pPr>
            <a:lvl7pPr marL="1862722" indent="0">
              <a:buNone/>
              <a:defRPr sz="1086" b="1"/>
            </a:lvl7pPr>
            <a:lvl8pPr marL="2173175" indent="0">
              <a:buNone/>
              <a:defRPr sz="1086" b="1"/>
            </a:lvl8pPr>
            <a:lvl9pPr marL="2483629" indent="0">
              <a:buNone/>
              <a:defRPr sz="1086" b="1"/>
            </a:lvl9pPr>
          </a:lstStyle>
          <a:p>
            <a:pPr lvl="0"/>
            <a:r>
              <a:rPr lang="de-DE"/>
              <a:t>Mastertextformat bearbeiten</a:t>
            </a:r>
          </a:p>
        </p:txBody>
      </p:sp>
      <p:sp>
        <p:nvSpPr>
          <p:cNvPr id="6" name="Content Placeholder 5"/>
          <p:cNvSpPr>
            <a:spLocks noGrp="1"/>
          </p:cNvSpPr>
          <p:nvPr>
            <p:ph sz="quarter" idx="4"/>
          </p:nvPr>
        </p:nvSpPr>
        <p:spPr>
          <a:xfrm>
            <a:off x="3471863" y="3618443"/>
            <a:ext cx="2915543"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F2B1D4F0-027C-47EC-9E76-F76283B8F9AD}" type="datetimeFigureOut">
              <a:rPr lang="de-DE" smtClean="0"/>
              <a:t>29.09.2025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01D18287-AEF5-4B78-8379-C84A1EEE3F2B}" type="slidenum">
              <a:rPr lang="de-DE" smtClean="0"/>
              <a:t>‹Nr.›</a:t>
            </a:fld>
            <a:endParaRPr lang="de-DE"/>
          </a:p>
        </p:txBody>
      </p:sp>
    </p:spTree>
    <p:extLst>
      <p:ext uri="{BB962C8B-B14F-4D97-AF65-F5344CB8AC3E}">
        <p14:creationId xmlns:p14="http://schemas.microsoft.com/office/powerpoint/2010/main" val="67872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F2B1D4F0-027C-47EC-9E76-F76283B8F9AD}" type="datetimeFigureOut">
              <a:rPr lang="de-DE" smtClean="0"/>
              <a:t>29.09.2025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01D18287-AEF5-4B78-8379-C84A1EEE3F2B}" type="slidenum">
              <a:rPr lang="de-DE" smtClean="0"/>
              <a:t>‹Nr.›</a:t>
            </a:fld>
            <a:endParaRPr lang="de-DE"/>
          </a:p>
        </p:txBody>
      </p:sp>
    </p:spTree>
    <p:extLst>
      <p:ext uri="{BB962C8B-B14F-4D97-AF65-F5344CB8AC3E}">
        <p14:creationId xmlns:p14="http://schemas.microsoft.com/office/powerpoint/2010/main" val="2796836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1D4F0-027C-47EC-9E76-F76283B8F9AD}" type="datetimeFigureOut">
              <a:rPr lang="de-DE" smtClean="0"/>
              <a:t>29.09.2025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01D18287-AEF5-4B78-8379-C84A1EEE3F2B}" type="slidenum">
              <a:rPr lang="de-DE" smtClean="0"/>
              <a:t>‹Nr.›</a:t>
            </a:fld>
            <a:endParaRPr lang="de-DE"/>
          </a:p>
        </p:txBody>
      </p:sp>
    </p:spTree>
    <p:extLst>
      <p:ext uri="{BB962C8B-B14F-4D97-AF65-F5344CB8AC3E}">
        <p14:creationId xmlns:p14="http://schemas.microsoft.com/office/powerpoint/2010/main" val="2900962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173"/>
            </a:lvl1pPr>
          </a:lstStyle>
          <a:p>
            <a:r>
              <a:rPr lang="de-DE"/>
              <a:t>Mastertitelformat bearbeiten</a:t>
            </a:r>
            <a:endParaRPr lang="en-US" dirty="0"/>
          </a:p>
        </p:txBody>
      </p:sp>
      <p:sp>
        <p:nvSpPr>
          <p:cNvPr id="3" name="Content Placeholder 2"/>
          <p:cNvSpPr>
            <a:spLocks noGrp="1"/>
          </p:cNvSpPr>
          <p:nvPr>
            <p:ph idx="1"/>
          </p:nvPr>
        </p:nvSpPr>
        <p:spPr>
          <a:xfrm>
            <a:off x="2915544" y="1426284"/>
            <a:ext cx="3471863" cy="7039681"/>
          </a:xfrm>
        </p:spPr>
        <p:txBody>
          <a:bodyPr/>
          <a:lstStyle>
            <a:lvl1pPr>
              <a:defRPr sz="2173"/>
            </a:lvl1pPr>
            <a:lvl2pPr>
              <a:defRPr sz="1902"/>
            </a:lvl2pPr>
            <a:lvl3pPr>
              <a:defRPr sz="1629"/>
            </a:lvl3pPr>
            <a:lvl4pPr>
              <a:defRPr sz="1358"/>
            </a:lvl4pPr>
            <a:lvl5pPr>
              <a:defRPr sz="1358"/>
            </a:lvl5pPr>
            <a:lvl6pPr>
              <a:defRPr sz="1358"/>
            </a:lvl6pPr>
            <a:lvl7pPr>
              <a:defRPr sz="1358"/>
            </a:lvl7pPr>
            <a:lvl8pPr>
              <a:defRPr sz="1358"/>
            </a:lvl8pPr>
            <a:lvl9pPr>
              <a:defRPr sz="1358"/>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086"/>
            </a:lvl1pPr>
            <a:lvl2pPr marL="310453" indent="0">
              <a:buNone/>
              <a:defRPr sz="950"/>
            </a:lvl2pPr>
            <a:lvl3pPr marL="620907" indent="0">
              <a:buNone/>
              <a:defRPr sz="815"/>
            </a:lvl3pPr>
            <a:lvl4pPr marL="931361" indent="0">
              <a:buNone/>
              <a:defRPr sz="679"/>
            </a:lvl4pPr>
            <a:lvl5pPr marL="1241814" indent="0">
              <a:buNone/>
              <a:defRPr sz="679"/>
            </a:lvl5pPr>
            <a:lvl6pPr marL="1552268" indent="0">
              <a:buNone/>
              <a:defRPr sz="679"/>
            </a:lvl6pPr>
            <a:lvl7pPr marL="1862722" indent="0">
              <a:buNone/>
              <a:defRPr sz="679"/>
            </a:lvl7pPr>
            <a:lvl8pPr marL="2173175" indent="0">
              <a:buNone/>
              <a:defRPr sz="679"/>
            </a:lvl8pPr>
            <a:lvl9pPr marL="2483629" indent="0">
              <a:buNone/>
              <a:defRPr sz="679"/>
            </a:lvl9pPr>
          </a:lstStyle>
          <a:p>
            <a:pPr lvl="0"/>
            <a:r>
              <a:rPr lang="de-DE"/>
              <a:t>Mastertextformat bearbeiten</a:t>
            </a:r>
          </a:p>
        </p:txBody>
      </p:sp>
      <p:sp>
        <p:nvSpPr>
          <p:cNvPr id="5" name="Date Placeholder 4"/>
          <p:cNvSpPr>
            <a:spLocks noGrp="1"/>
          </p:cNvSpPr>
          <p:nvPr>
            <p:ph type="dt" sz="half" idx="10"/>
          </p:nvPr>
        </p:nvSpPr>
        <p:spPr/>
        <p:txBody>
          <a:bodyPr/>
          <a:lstStyle/>
          <a:p>
            <a:fld id="{F2B1D4F0-027C-47EC-9E76-F76283B8F9AD}" type="datetimeFigureOut">
              <a:rPr lang="de-DE" smtClean="0"/>
              <a:t>29.09.2025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1D18287-AEF5-4B78-8379-C84A1EEE3F2B}" type="slidenum">
              <a:rPr lang="de-DE" smtClean="0"/>
              <a:t>‹Nr.›</a:t>
            </a:fld>
            <a:endParaRPr lang="de-DE"/>
          </a:p>
        </p:txBody>
      </p:sp>
    </p:spTree>
    <p:extLst>
      <p:ext uri="{BB962C8B-B14F-4D97-AF65-F5344CB8AC3E}">
        <p14:creationId xmlns:p14="http://schemas.microsoft.com/office/powerpoint/2010/main" val="2147639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EDC83B-7F67-F586-F10B-C4A68D2B2D0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1E46BF9-4F69-4AE5-E5E3-AA2A63D8E51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2EE2C28-1DBD-2D9D-4548-AFD4C3311382}"/>
              </a:ext>
            </a:extLst>
          </p:cNvPr>
          <p:cNvSpPr>
            <a:spLocks noGrp="1"/>
          </p:cNvSpPr>
          <p:nvPr>
            <p:ph type="dt" sz="half" idx="10"/>
          </p:nvPr>
        </p:nvSpPr>
        <p:spPr/>
        <p:txBody>
          <a:bodyPr/>
          <a:lstStyle/>
          <a:p>
            <a:fld id="{181B3822-3812-4E21-8066-BC6B70634C03}" type="datetimeFigureOut">
              <a:rPr lang="de-DE" smtClean="0"/>
              <a:t>29.09.2025</a:t>
            </a:fld>
            <a:endParaRPr lang="de-DE"/>
          </a:p>
        </p:txBody>
      </p:sp>
      <p:sp>
        <p:nvSpPr>
          <p:cNvPr id="5" name="Fußzeilenplatzhalter 4">
            <a:extLst>
              <a:ext uri="{FF2B5EF4-FFF2-40B4-BE49-F238E27FC236}">
                <a16:creationId xmlns:a16="http://schemas.microsoft.com/office/drawing/2014/main" id="{3A475246-FA2E-4122-1DBD-4D49587A9EC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ADE7C42-6CB7-1683-2C08-C8FF56A9D35F}"/>
              </a:ext>
            </a:extLst>
          </p:cNvPr>
          <p:cNvSpPr>
            <a:spLocks noGrp="1"/>
          </p:cNvSpPr>
          <p:nvPr>
            <p:ph type="sldNum" sz="quarter" idx="12"/>
          </p:nvPr>
        </p:nvSpPr>
        <p:spPr/>
        <p:txBody>
          <a:bodyPr/>
          <a:lstStyle/>
          <a:p>
            <a:fld id="{E4C28F95-569F-40C5-8B12-BF19666C4963}" type="slidenum">
              <a:rPr lang="de-DE" smtClean="0"/>
              <a:t>‹Nr.›</a:t>
            </a:fld>
            <a:endParaRPr lang="de-DE"/>
          </a:p>
        </p:txBody>
      </p:sp>
    </p:spTree>
    <p:extLst>
      <p:ext uri="{BB962C8B-B14F-4D97-AF65-F5344CB8AC3E}">
        <p14:creationId xmlns:p14="http://schemas.microsoft.com/office/powerpoint/2010/main" val="4016884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173"/>
            </a:lvl1pPr>
          </a:lstStyle>
          <a:p>
            <a:r>
              <a:rPr lang="de-DE"/>
              <a:t>Mastertitelformat bearbeiten</a:t>
            </a:r>
            <a:endParaRPr lang="en-US" dirty="0"/>
          </a:p>
        </p:txBody>
      </p:sp>
      <p:sp>
        <p:nvSpPr>
          <p:cNvPr id="3" name="Picture Placeholder 2"/>
          <p:cNvSpPr>
            <a:spLocks noGrp="1" noChangeAspect="1"/>
          </p:cNvSpPr>
          <p:nvPr>
            <p:ph type="pic" idx="1"/>
          </p:nvPr>
        </p:nvSpPr>
        <p:spPr>
          <a:xfrm>
            <a:off x="2915544" y="1426284"/>
            <a:ext cx="3471863" cy="7039681"/>
          </a:xfrm>
        </p:spPr>
        <p:txBody>
          <a:bodyPr anchor="t"/>
          <a:lstStyle>
            <a:lvl1pPr marL="0" indent="0">
              <a:buNone/>
              <a:defRPr sz="2173"/>
            </a:lvl1pPr>
            <a:lvl2pPr marL="310453" indent="0">
              <a:buNone/>
              <a:defRPr sz="1902"/>
            </a:lvl2pPr>
            <a:lvl3pPr marL="620907" indent="0">
              <a:buNone/>
              <a:defRPr sz="1629"/>
            </a:lvl3pPr>
            <a:lvl4pPr marL="931361" indent="0">
              <a:buNone/>
              <a:defRPr sz="1358"/>
            </a:lvl4pPr>
            <a:lvl5pPr marL="1241814" indent="0">
              <a:buNone/>
              <a:defRPr sz="1358"/>
            </a:lvl5pPr>
            <a:lvl6pPr marL="1552268" indent="0">
              <a:buNone/>
              <a:defRPr sz="1358"/>
            </a:lvl6pPr>
            <a:lvl7pPr marL="1862722" indent="0">
              <a:buNone/>
              <a:defRPr sz="1358"/>
            </a:lvl7pPr>
            <a:lvl8pPr marL="2173175" indent="0">
              <a:buNone/>
              <a:defRPr sz="1358"/>
            </a:lvl8pPr>
            <a:lvl9pPr marL="2483629" indent="0">
              <a:buNone/>
              <a:defRPr sz="1358"/>
            </a:lvl9pPr>
          </a:lstStyle>
          <a:p>
            <a:r>
              <a:rPr lang="de-DE"/>
              <a:t>Bild durch Klicken auf Symbol hinzufügen</a:t>
            </a:r>
            <a:endParaRPr lang="en-US" dirty="0"/>
          </a:p>
        </p:txBody>
      </p:sp>
      <p:sp>
        <p:nvSpPr>
          <p:cNvPr id="4" name="Text Placeholder 3"/>
          <p:cNvSpPr>
            <a:spLocks noGrp="1"/>
          </p:cNvSpPr>
          <p:nvPr>
            <p:ph type="body" sz="half" idx="2"/>
          </p:nvPr>
        </p:nvSpPr>
        <p:spPr>
          <a:xfrm>
            <a:off x="472381" y="2971801"/>
            <a:ext cx="2211884" cy="5505627"/>
          </a:xfrm>
        </p:spPr>
        <p:txBody>
          <a:bodyPr/>
          <a:lstStyle>
            <a:lvl1pPr marL="0" indent="0">
              <a:buNone/>
              <a:defRPr sz="1086"/>
            </a:lvl1pPr>
            <a:lvl2pPr marL="310453" indent="0">
              <a:buNone/>
              <a:defRPr sz="950"/>
            </a:lvl2pPr>
            <a:lvl3pPr marL="620907" indent="0">
              <a:buNone/>
              <a:defRPr sz="815"/>
            </a:lvl3pPr>
            <a:lvl4pPr marL="931361" indent="0">
              <a:buNone/>
              <a:defRPr sz="679"/>
            </a:lvl4pPr>
            <a:lvl5pPr marL="1241814" indent="0">
              <a:buNone/>
              <a:defRPr sz="679"/>
            </a:lvl5pPr>
            <a:lvl6pPr marL="1552268" indent="0">
              <a:buNone/>
              <a:defRPr sz="679"/>
            </a:lvl6pPr>
            <a:lvl7pPr marL="1862722" indent="0">
              <a:buNone/>
              <a:defRPr sz="679"/>
            </a:lvl7pPr>
            <a:lvl8pPr marL="2173175" indent="0">
              <a:buNone/>
              <a:defRPr sz="679"/>
            </a:lvl8pPr>
            <a:lvl9pPr marL="2483629" indent="0">
              <a:buNone/>
              <a:defRPr sz="679"/>
            </a:lvl9pPr>
          </a:lstStyle>
          <a:p>
            <a:pPr lvl="0"/>
            <a:r>
              <a:rPr lang="de-DE"/>
              <a:t>Mastertextformat bearbeiten</a:t>
            </a:r>
          </a:p>
        </p:txBody>
      </p:sp>
      <p:sp>
        <p:nvSpPr>
          <p:cNvPr id="5" name="Date Placeholder 4"/>
          <p:cNvSpPr>
            <a:spLocks noGrp="1"/>
          </p:cNvSpPr>
          <p:nvPr>
            <p:ph type="dt" sz="half" idx="10"/>
          </p:nvPr>
        </p:nvSpPr>
        <p:spPr/>
        <p:txBody>
          <a:bodyPr/>
          <a:lstStyle/>
          <a:p>
            <a:fld id="{F2B1D4F0-027C-47EC-9E76-F76283B8F9AD}" type="datetimeFigureOut">
              <a:rPr lang="de-DE" smtClean="0"/>
              <a:t>29.09.2025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1D18287-AEF5-4B78-8379-C84A1EEE3F2B}" type="slidenum">
              <a:rPr lang="de-DE" smtClean="0"/>
              <a:t>‹Nr.›</a:t>
            </a:fld>
            <a:endParaRPr lang="de-DE"/>
          </a:p>
        </p:txBody>
      </p:sp>
    </p:spTree>
    <p:extLst>
      <p:ext uri="{BB962C8B-B14F-4D97-AF65-F5344CB8AC3E}">
        <p14:creationId xmlns:p14="http://schemas.microsoft.com/office/powerpoint/2010/main" val="941332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F2B1D4F0-027C-47EC-9E76-F76283B8F9AD}" type="datetimeFigureOut">
              <a:rPr lang="de-DE" smtClean="0"/>
              <a:t>29.09.2025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1D18287-AEF5-4B78-8379-C84A1EEE3F2B}" type="slidenum">
              <a:rPr lang="de-DE" smtClean="0"/>
              <a:t>‹Nr.›</a:t>
            </a:fld>
            <a:endParaRPr lang="de-DE"/>
          </a:p>
        </p:txBody>
      </p:sp>
    </p:spTree>
    <p:extLst>
      <p:ext uri="{BB962C8B-B14F-4D97-AF65-F5344CB8AC3E}">
        <p14:creationId xmlns:p14="http://schemas.microsoft.com/office/powerpoint/2010/main" val="1191707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8" y="527403"/>
            <a:ext cx="1478756" cy="8394877"/>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F2B1D4F0-027C-47EC-9E76-F76283B8F9AD}" type="datetimeFigureOut">
              <a:rPr lang="de-DE" smtClean="0"/>
              <a:t>29.09.2025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1D18287-AEF5-4B78-8379-C84A1EEE3F2B}" type="slidenum">
              <a:rPr lang="de-DE" smtClean="0"/>
              <a:t>‹Nr.›</a:t>
            </a:fld>
            <a:endParaRPr lang="de-DE"/>
          </a:p>
        </p:txBody>
      </p:sp>
    </p:spTree>
    <p:extLst>
      <p:ext uri="{BB962C8B-B14F-4D97-AF65-F5344CB8AC3E}">
        <p14:creationId xmlns:p14="http://schemas.microsoft.com/office/powerpoint/2010/main" val="266726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949C00-00F7-EBEE-11D8-A0D0B59DD481}"/>
              </a:ext>
            </a:extLst>
          </p:cNvPr>
          <p:cNvSpPr>
            <a:spLocks noGrp="1"/>
          </p:cNvSpPr>
          <p:nvPr>
            <p:ph type="title"/>
          </p:nvPr>
        </p:nvSpPr>
        <p:spPr>
          <a:xfrm>
            <a:off x="467916" y="2469622"/>
            <a:ext cx="5915025" cy="4120620"/>
          </a:xfrm>
        </p:spPr>
        <p:txBody>
          <a:bodyPr anchor="b"/>
          <a:lstStyle>
            <a:lvl1pPr>
              <a:defRPr sz="3375"/>
            </a:lvl1pPr>
          </a:lstStyle>
          <a:p>
            <a:r>
              <a:rPr lang="de-DE"/>
              <a:t>Mastertitelformat bearbeiten</a:t>
            </a:r>
          </a:p>
        </p:txBody>
      </p:sp>
      <p:sp>
        <p:nvSpPr>
          <p:cNvPr id="3" name="Textplatzhalter 2">
            <a:extLst>
              <a:ext uri="{FF2B5EF4-FFF2-40B4-BE49-F238E27FC236}">
                <a16:creationId xmlns:a16="http://schemas.microsoft.com/office/drawing/2014/main" id="{7CD002E9-9B31-5FC0-9EFD-FAE48B0E7756}"/>
              </a:ext>
            </a:extLst>
          </p:cNvPr>
          <p:cNvSpPr>
            <a:spLocks noGrp="1"/>
          </p:cNvSpPr>
          <p:nvPr>
            <p:ph type="body" idx="1"/>
          </p:nvPr>
        </p:nvSpPr>
        <p:spPr>
          <a:xfrm>
            <a:off x="467916" y="6629225"/>
            <a:ext cx="5915025" cy="2166937"/>
          </a:xfrm>
        </p:spPr>
        <p:txBody>
          <a:bodyPr/>
          <a:lstStyle>
            <a:lvl1pPr marL="0" indent="0">
              <a:buNone/>
              <a:defRPr sz="1350">
                <a:solidFill>
                  <a:schemeClr val="tx1">
                    <a:tint val="82000"/>
                  </a:schemeClr>
                </a:solidFill>
              </a:defRPr>
            </a:lvl1pPr>
            <a:lvl2pPr marL="257175" indent="0">
              <a:buNone/>
              <a:defRPr sz="1125">
                <a:solidFill>
                  <a:schemeClr val="tx1">
                    <a:tint val="82000"/>
                  </a:schemeClr>
                </a:solidFill>
              </a:defRPr>
            </a:lvl2pPr>
            <a:lvl3pPr marL="514350" indent="0">
              <a:buNone/>
              <a:defRPr sz="1013">
                <a:solidFill>
                  <a:schemeClr val="tx1">
                    <a:tint val="82000"/>
                  </a:schemeClr>
                </a:solidFill>
              </a:defRPr>
            </a:lvl3pPr>
            <a:lvl4pPr marL="771525" indent="0">
              <a:buNone/>
              <a:defRPr sz="900">
                <a:solidFill>
                  <a:schemeClr val="tx1">
                    <a:tint val="82000"/>
                  </a:schemeClr>
                </a:solidFill>
              </a:defRPr>
            </a:lvl4pPr>
            <a:lvl5pPr marL="1028700" indent="0">
              <a:buNone/>
              <a:defRPr sz="900">
                <a:solidFill>
                  <a:schemeClr val="tx1">
                    <a:tint val="82000"/>
                  </a:schemeClr>
                </a:solidFill>
              </a:defRPr>
            </a:lvl5pPr>
            <a:lvl6pPr marL="1285875" indent="0">
              <a:buNone/>
              <a:defRPr sz="900">
                <a:solidFill>
                  <a:schemeClr val="tx1">
                    <a:tint val="82000"/>
                  </a:schemeClr>
                </a:solidFill>
              </a:defRPr>
            </a:lvl6pPr>
            <a:lvl7pPr marL="1543050" indent="0">
              <a:buNone/>
              <a:defRPr sz="900">
                <a:solidFill>
                  <a:schemeClr val="tx1">
                    <a:tint val="82000"/>
                  </a:schemeClr>
                </a:solidFill>
              </a:defRPr>
            </a:lvl7pPr>
            <a:lvl8pPr marL="1800225" indent="0">
              <a:buNone/>
              <a:defRPr sz="900">
                <a:solidFill>
                  <a:schemeClr val="tx1">
                    <a:tint val="82000"/>
                  </a:schemeClr>
                </a:solidFill>
              </a:defRPr>
            </a:lvl8pPr>
            <a:lvl9pPr marL="2057400" indent="0">
              <a:buNone/>
              <a:defRPr sz="9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3E9BC4B-C48C-27B9-B234-8A1E8069F644}"/>
              </a:ext>
            </a:extLst>
          </p:cNvPr>
          <p:cNvSpPr>
            <a:spLocks noGrp="1"/>
          </p:cNvSpPr>
          <p:nvPr>
            <p:ph type="dt" sz="half" idx="10"/>
          </p:nvPr>
        </p:nvSpPr>
        <p:spPr/>
        <p:txBody>
          <a:bodyPr/>
          <a:lstStyle/>
          <a:p>
            <a:fld id="{181B3822-3812-4E21-8066-BC6B70634C03}" type="datetimeFigureOut">
              <a:rPr lang="de-DE" smtClean="0"/>
              <a:t>29.09.2025</a:t>
            </a:fld>
            <a:endParaRPr lang="de-DE"/>
          </a:p>
        </p:txBody>
      </p:sp>
      <p:sp>
        <p:nvSpPr>
          <p:cNvPr id="5" name="Fußzeilenplatzhalter 4">
            <a:extLst>
              <a:ext uri="{FF2B5EF4-FFF2-40B4-BE49-F238E27FC236}">
                <a16:creationId xmlns:a16="http://schemas.microsoft.com/office/drawing/2014/main" id="{A4826D3B-BF27-A14C-E939-EE2496D7C9D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6B8E613-0395-3874-488A-04AB55E3A2FE}"/>
              </a:ext>
            </a:extLst>
          </p:cNvPr>
          <p:cNvSpPr>
            <a:spLocks noGrp="1"/>
          </p:cNvSpPr>
          <p:nvPr>
            <p:ph type="sldNum" sz="quarter" idx="12"/>
          </p:nvPr>
        </p:nvSpPr>
        <p:spPr/>
        <p:txBody>
          <a:bodyPr/>
          <a:lstStyle/>
          <a:p>
            <a:fld id="{E4C28F95-569F-40C5-8B12-BF19666C4963}" type="slidenum">
              <a:rPr lang="de-DE" smtClean="0"/>
              <a:t>‹Nr.›</a:t>
            </a:fld>
            <a:endParaRPr lang="de-DE"/>
          </a:p>
        </p:txBody>
      </p:sp>
    </p:spTree>
    <p:extLst>
      <p:ext uri="{BB962C8B-B14F-4D97-AF65-F5344CB8AC3E}">
        <p14:creationId xmlns:p14="http://schemas.microsoft.com/office/powerpoint/2010/main" val="2822939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48FBEE-F171-7DA0-58F1-0837FF8428A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30F5CDA-86FF-FE64-7343-72C7A9D760AA}"/>
              </a:ext>
            </a:extLst>
          </p:cNvPr>
          <p:cNvSpPr>
            <a:spLocks noGrp="1"/>
          </p:cNvSpPr>
          <p:nvPr>
            <p:ph sz="half" idx="1"/>
          </p:nvPr>
        </p:nvSpPr>
        <p:spPr>
          <a:xfrm>
            <a:off x="471488"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F2F8959-2EE3-3B87-E931-679614576BE8}"/>
              </a:ext>
            </a:extLst>
          </p:cNvPr>
          <p:cNvSpPr>
            <a:spLocks noGrp="1"/>
          </p:cNvSpPr>
          <p:nvPr>
            <p:ph sz="half" idx="2"/>
          </p:nvPr>
        </p:nvSpPr>
        <p:spPr>
          <a:xfrm>
            <a:off x="3471863"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929EC16A-7A5E-04E4-925F-D8FFFF4D05D1}"/>
              </a:ext>
            </a:extLst>
          </p:cNvPr>
          <p:cNvSpPr>
            <a:spLocks noGrp="1"/>
          </p:cNvSpPr>
          <p:nvPr>
            <p:ph type="dt" sz="half" idx="10"/>
          </p:nvPr>
        </p:nvSpPr>
        <p:spPr/>
        <p:txBody>
          <a:bodyPr/>
          <a:lstStyle/>
          <a:p>
            <a:fld id="{181B3822-3812-4E21-8066-BC6B70634C03}" type="datetimeFigureOut">
              <a:rPr lang="de-DE" smtClean="0"/>
              <a:t>29.09.2025</a:t>
            </a:fld>
            <a:endParaRPr lang="de-DE"/>
          </a:p>
        </p:txBody>
      </p:sp>
      <p:sp>
        <p:nvSpPr>
          <p:cNvPr id="6" name="Fußzeilenplatzhalter 5">
            <a:extLst>
              <a:ext uri="{FF2B5EF4-FFF2-40B4-BE49-F238E27FC236}">
                <a16:creationId xmlns:a16="http://schemas.microsoft.com/office/drawing/2014/main" id="{5BC26E84-5312-DC71-93FB-6888D2A0A55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0CAEEDE-ECAF-7148-67EE-7CC7EC2CC5DE}"/>
              </a:ext>
            </a:extLst>
          </p:cNvPr>
          <p:cNvSpPr>
            <a:spLocks noGrp="1"/>
          </p:cNvSpPr>
          <p:nvPr>
            <p:ph type="sldNum" sz="quarter" idx="12"/>
          </p:nvPr>
        </p:nvSpPr>
        <p:spPr/>
        <p:txBody>
          <a:bodyPr/>
          <a:lstStyle/>
          <a:p>
            <a:fld id="{E4C28F95-569F-40C5-8B12-BF19666C4963}" type="slidenum">
              <a:rPr lang="de-DE" smtClean="0"/>
              <a:t>‹Nr.›</a:t>
            </a:fld>
            <a:endParaRPr lang="de-DE"/>
          </a:p>
        </p:txBody>
      </p:sp>
    </p:spTree>
    <p:extLst>
      <p:ext uri="{BB962C8B-B14F-4D97-AF65-F5344CB8AC3E}">
        <p14:creationId xmlns:p14="http://schemas.microsoft.com/office/powerpoint/2010/main" val="4011878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B53F97-EAA5-1DE7-1ED6-EBB2BD2488EF}"/>
              </a:ext>
            </a:extLst>
          </p:cNvPr>
          <p:cNvSpPr>
            <a:spLocks noGrp="1"/>
          </p:cNvSpPr>
          <p:nvPr>
            <p:ph type="title"/>
          </p:nvPr>
        </p:nvSpPr>
        <p:spPr>
          <a:xfrm>
            <a:off x="472381" y="527404"/>
            <a:ext cx="5915025" cy="1914702"/>
          </a:xfrm>
        </p:spPr>
        <p:txBody>
          <a:bodyPr/>
          <a:lstStyle/>
          <a:p>
            <a:r>
              <a:rPr lang="de-DE"/>
              <a:t>Mastertitelformat bearbeiten</a:t>
            </a:r>
          </a:p>
        </p:txBody>
      </p:sp>
      <p:sp>
        <p:nvSpPr>
          <p:cNvPr id="3" name="Textplatzhalter 2">
            <a:extLst>
              <a:ext uri="{FF2B5EF4-FFF2-40B4-BE49-F238E27FC236}">
                <a16:creationId xmlns:a16="http://schemas.microsoft.com/office/drawing/2014/main" id="{2038C7B2-850E-3752-E822-C32007E1C934}"/>
              </a:ext>
            </a:extLst>
          </p:cNvPr>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de-DE"/>
              <a:t>Mastertextformat bearbeiten</a:t>
            </a:r>
          </a:p>
        </p:txBody>
      </p:sp>
      <p:sp>
        <p:nvSpPr>
          <p:cNvPr id="4" name="Inhaltsplatzhalter 3">
            <a:extLst>
              <a:ext uri="{FF2B5EF4-FFF2-40B4-BE49-F238E27FC236}">
                <a16:creationId xmlns:a16="http://schemas.microsoft.com/office/drawing/2014/main" id="{C35F71A2-6710-855A-9238-0366F1FAE82B}"/>
              </a:ext>
            </a:extLst>
          </p:cNvPr>
          <p:cNvSpPr>
            <a:spLocks noGrp="1"/>
          </p:cNvSpPr>
          <p:nvPr>
            <p:ph sz="half" idx="2"/>
          </p:nvPr>
        </p:nvSpPr>
        <p:spPr>
          <a:xfrm>
            <a:off x="472381" y="3618442"/>
            <a:ext cx="2901255"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CF68665-7AF1-1BA1-D196-A0A5C3B20C62}"/>
              </a:ext>
            </a:extLst>
          </p:cNvPr>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de-DE"/>
              <a:t>Mastertextformat bearbeiten</a:t>
            </a:r>
          </a:p>
        </p:txBody>
      </p:sp>
      <p:sp>
        <p:nvSpPr>
          <p:cNvPr id="6" name="Inhaltsplatzhalter 5">
            <a:extLst>
              <a:ext uri="{FF2B5EF4-FFF2-40B4-BE49-F238E27FC236}">
                <a16:creationId xmlns:a16="http://schemas.microsoft.com/office/drawing/2014/main" id="{1E933AEB-8B4B-F698-CC07-CC4DF11CABCB}"/>
              </a:ext>
            </a:extLst>
          </p:cNvPr>
          <p:cNvSpPr>
            <a:spLocks noGrp="1"/>
          </p:cNvSpPr>
          <p:nvPr>
            <p:ph sz="quarter" idx="4"/>
          </p:nvPr>
        </p:nvSpPr>
        <p:spPr>
          <a:xfrm>
            <a:off x="3471863" y="3618442"/>
            <a:ext cx="2915543"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2F185A5-F684-DFB8-1F72-0358CBA58D5D}"/>
              </a:ext>
            </a:extLst>
          </p:cNvPr>
          <p:cNvSpPr>
            <a:spLocks noGrp="1"/>
          </p:cNvSpPr>
          <p:nvPr>
            <p:ph type="dt" sz="half" idx="10"/>
          </p:nvPr>
        </p:nvSpPr>
        <p:spPr/>
        <p:txBody>
          <a:bodyPr/>
          <a:lstStyle/>
          <a:p>
            <a:fld id="{181B3822-3812-4E21-8066-BC6B70634C03}" type="datetimeFigureOut">
              <a:rPr lang="de-DE" smtClean="0"/>
              <a:t>29.09.2025</a:t>
            </a:fld>
            <a:endParaRPr lang="de-DE"/>
          </a:p>
        </p:txBody>
      </p:sp>
      <p:sp>
        <p:nvSpPr>
          <p:cNvPr id="8" name="Fußzeilenplatzhalter 7">
            <a:extLst>
              <a:ext uri="{FF2B5EF4-FFF2-40B4-BE49-F238E27FC236}">
                <a16:creationId xmlns:a16="http://schemas.microsoft.com/office/drawing/2014/main" id="{D9910BE2-40C3-CFEF-9BBD-FBFBAFC7833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C2DBD3E-A9B0-7EC6-41F8-2B3D03E1C2A4}"/>
              </a:ext>
            </a:extLst>
          </p:cNvPr>
          <p:cNvSpPr>
            <a:spLocks noGrp="1"/>
          </p:cNvSpPr>
          <p:nvPr>
            <p:ph type="sldNum" sz="quarter" idx="12"/>
          </p:nvPr>
        </p:nvSpPr>
        <p:spPr/>
        <p:txBody>
          <a:bodyPr/>
          <a:lstStyle/>
          <a:p>
            <a:fld id="{E4C28F95-569F-40C5-8B12-BF19666C4963}" type="slidenum">
              <a:rPr lang="de-DE" smtClean="0"/>
              <a:t>‹Nr.›</a:t>
            </a:fld>
            <a:endParaRPr lang="de-DE"/>
          </a:p>
        </p:txBody>
      </p:sp>
    </p:spTree>
    <p:extLst>
      <p:ext uri="{BB962C8B-B14F-4D97-AF65-F5344CB8AC3E}">
        <p14:creationId xmlns:p14="http://schemas.microsoft.com/office/powerpoint/2010/main" val="2815269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73141B-919A-4CE4-09F9-7E8E1383F1E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B814CDD-86A4-3286-A556-21769C1DB261}"/>
              </a:ext>
            </a:extLst>
          </p:cNvPr>
          <p:cNvSpPr>
            <a:spLocks noGrp="1"/>
          </p:cNvSpPr>
          <p:nvPr>
            <p:ph type="dt" sz="half" idx="10"/>
          </p:nvPr>
        </p:nvSpPr>
        <p:spPr/>
        <p:txBody>
          <a:bodyPr/>
          <a:lstStyle/>
          <a:p>
            <a:fld id="{181B3822-3812-4E21-8066-BC6B70634C03}" type="datetimeFigureOut">
              <a:rPr lang="de-DE" smtClean="0"/>
              <a:t>29.09.2025</a:t>
            </a:fld>
            <a:endParaRPr lang="de-DE"/>
          </a:p>
        </p:txBody>
      </p:sp>
      <p:sp>
        <p:nvSpPr>
          <p:cNvPr id="4" name="Fußzeilenplatzhalter 3">
            <a:extLst>
              <a:ext uri="{FF2B5EF4-FFF2-40B4-BE49-F238E27FC236}">
                <a16:creationId xmlns:a16="http://schemas.microsoft.com/office/drawing/2014/main" id="{8985AD27-A569-C803-14E9-4A2143712B08}"/>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5AF48CBC-9C62-9ED3-2310-5A46A002E01B}"/>
              </a:ext>
            </a:extLst>
          </p:cNvPr>
          <p:cNvSpPr>
            <a:spLocks noGrp="1"/>
          </p:cNvSpPr>
          <p:nvPr>
            <p:ph type="sldNum" sz="quarter" idx="12"/>
          </p:nvPr>
        </p:nvSpPr>
        <p:spPr/>
        <p:txBody>
          <a:bodyPr/>
          <a:lstStyle/>
          <a:p>
            <a:fld id="{E4C28F95-569F-40C5-8B12-BF19666C4963}" type="slidenum">
              <a:rPr lang="de-DE" smtClean="0"/>
              <a:t>‹Nr.›</a:t>
            </a:fld>
            <a:endParaRPr lang="de-DE"/>
          </a:p>
        </p:txBody>
      </p:sp>
    </p:spTree>
    <p:extLst>
      <p:ext uri="{BB962C8B-B14F-4D97-AF65-F5344CB8AC3E}">
        <p14:creationId xmlns:p14="http://schemas.microsoft.com/office/powerpoint/2010/main" val="1109809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93E85D1-60C8-1879-A1C9-CB183016CD26}"/>
              </a:ext>
            </a:extLst>
          </p:cNvPr>
          <p:cNvSpPr>
            <a:spLocks noGrp="1"/>
          </p:cNvSpPr>
          <p:nvPr>
            <p:ph type="dt" sz="half" idx="10"/>
          </p:nvPr>
        </p:nvSpPr>
        <p:spPr/>
        <p:txBody>
          <a:bodyPr/>
          <a:lstStyle/>
          <a:p>
            <a:fld id="{181B3822-3812-4E21-8066-BC6B70634C03}" type="datetimeFigureOut">
              <a:rPr lang="de-DE" smtClean="0"/>
              <a:t>29.09.2025</a:t>
            </a:fld>
            <a:endParaRPr lang="de-DE"/>
          </a:p>
        </p:txBody>
      </p:sp>
      <p:sp>
        <p:nvSpPr>
          <p:cNvPr id="3" name="Fußzeilenplatzhalter 2">
            <a:extLst>
              <a:ext uri="{FF2B5EF4-FFF2-40B4-BE49-F238E27FC236}">
                <a16:creationId xmlns:a16="http://schemas.microsoft.com/office/drawing/2014/main" id="{A797F201-69DA-47C7-7092-DA599F8359F4}"/>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D56C02F-01A8-A334-3199-C8EBA9BDFEAD}"/>
              </a:ext>
            </a:extLst>
          </p:cNvPr>
          <p:cNvSpPr>
            <a:spLocks noGrp="1"/>
          </p:cNvSpPr>
          <p:nvPr>
            <p:ph type="sldNum" sz="quarter" idx="12"/>
          </p:nvPr>
        </p:nvSpPr>
        <p:spPr/>
        <p:txBody>
          <a:bodyPr/>
          <a:lstStyle/>
          <a:p>
            <a:fld id="{E4C28F95-569F-40C5-8B12-BF19666C4963}" type="slidenum">
              <a:rPr lang="de-DE" smtClean="0"/>
              <a:t>‹Nr.›</a:t>
            </a:fld>
            <a:endParaRPr lang="de-DE"/>
          </a:p>
        </p:txBody>
      </p:sp>
    </p:spTree>
    <p:extLst>
      <p:ext uri="{BB962C8B-B14F-4D97-AF65-F5344CB8AC3E}">
        <p14:creationId xmlns:p14="http://schemas.microsoft.com/office/powerpoint/2010/main" val="1200434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2A79D5-9F05-5596-B79B-11BF8C6F332B}"/>
              </a:ext>
            </a:extLst>
          </p:cNvPr>
          <p:cNvSpPr>
            <a:spLocks noGrp="1"/>
          </p:cNvSpPr>
          <p:nvPr>
            <p:ph type="title"/>
          </p:nvPr>
        </p:nvSpPr>
        <p:spPr>
          <a:xfrm>
            <a:off x="472381" y="660400"/>
            <a:ext cx="2211883" cy="2311400"/>
          </a:xfrm>
        </p:spPr>
        <p:txBody>
          <a:bodyPr anchor="b"/>
          <a:lstStyle>
            <a:lvl1pPr>
              <a:defRPr sz="1800"/>
            </a:lvl1pPr>
          </a:lstStyle>
          <a:p>
            <a:r>
              <a:rPr lang="de-DE"/>
              <a:t>Mastertitelformat bearbeiten</a:t>
            </a:r>
          </a:p>
        </p:txBody>
      </p:sp>
      <p:sp>
        <p:nvSpPr>
          <p:cNvPr id="3" name="Inhaltsplatzhalter 2">
            <a:extLst>
              <a:ext uri="{FF2B5EF4-FFF2-40B4-BE49-F238E27FC236}">
                <a16:creationId xmlns:a16="http://schemas.microsoft.com/office/drawing/2014/main" id="{C3ED7966-EED3-A7BD-4ECB-0E04E83552C6}"/>
              </a:ext>
            </a:extLst>
          </p:cNvPr>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8B6BA73-4FFE-7FC1-4D74-8E5E072684A8}"/>
              </a:ext>
            </a:extLst>
          </p:cNvPr>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de-DE"/>
              <a:t>Mastertextformat bearbeiten</a:t>
            </a:r>
          </a:p>
        </p:txBody>
      </p:sp>
      <p:sp>
        <p:nvSpPr>
          <p:cNvPr id="5" name="Datumsplatzhalter 4">
            <a:extLst>
              <a:ext uri="{FF2B5EF4-FFF2-40B4-BE49-F238E27FC236}">
                <a16:creationId xmlns:a16="http://schemas.microsoft.com/office/drawing/2014/main" id="{ECCE902A-106F-49F8-C1DF-4ED26000BBB7}"/>
              </a:ext>
            </a:extLst>
          </p:cNvPr>
          <p:cNvSpPr>
            <a:spLocks noGrp="1"/>
          </p:cNvSpPr>
          <p:nvPr>
            <p:ph type="dt" sz="half" idx="10"/>
          </p:nvPr>
        </p:nvSpPr>
        <p:spPr/>
        <p:txBody>
          <a:bodyPr/>
          <a:lstStyle/>
          <a:p>
            <a:fld id="{181B3822-3812-4E21-8066-BC6B70634C03}" type="datetimeFigureOut">
              <a:rPr lang="de-DE" smtClean="0"/>
              <a:t>29.09.2025</a:t>
            </a:fld>
            <a:endParaRPr lang="de-DE"/>
          </a:p>
        </p:txBody>
      </p:sp>
      <p:sp>
        <p:nvSpPr>
          <p:cNvPr id="6" name="Fußzeilenplatzhalter 5">
            <a:extLst>
              <a:ext uri="{FF2B5EF4-FFF2-40B4-BE49-F238E27FC236}">
                <a16:creationId xmlns:a16="http://schemas.microsoft.com/office/drawing/2014/main" id="{D8D52422-2387-D608-16E9-EC77C687265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591CE41-DE70-0D7C-7948-A63428E36970}"/>
              </a:ext>
            </a:extLst>
          </p:cNvPr>
          <p:cNvSpPr>
            <a:spLocks noGrp="1"/>
          </p:cNvSpPr>
          <p:nvPr>
            <p:ph type="sldNum" sz="quarter" idx="12"/>
          </p:nvPr>
        </p:nvSpPr>
        <p:spPr/>
        <p:txBody>
          <a:bodyPr/>
          <a:lstStyle/>
          <a:p>
            <a:fld id="{E4C28F95-569F-40C5-8B12-BF19666C4963}" type="slidenum">
              <a:rPr lang="de-DE" smtClean="0"/>
              <a:t>‹Nr.›</a:t>
            </a:fld>
            <a:endParaRPr lang="de-DE"/>
          </a:p>
        </p:txBody>
      </p:sp>
    </p:spTree>
    <p:extLst>
      <p:ext uri="{BB962C8B-B14F-4D97-AF65-F5344CB8AC3E}">
        <p14:creationId xmlns:p14="http://schemas.microsoft.com/office/powerpoint/2010/main" val="905386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F6F894-5D60-30FA-BFFC-1A6B80569C50}"/>
              </a:ext>
            </a:extLst>
          </p:cNvPr>
          <p:cNvSpPr>
            <a:spLocks noGrp="1"/>
          </p:cNvSpPr>
          <p:nvPr>
            <p:ph type="title"/>
          </p:nvPr>
        </p:nvSpPr>
        <p:spPr>
          <a:xfrm>
            <a:off x="472381" y="660400"/>
            <a:ext cx="2211883" cy="2311400"/>
          </a:xfrm>
        </p:spPr>
        <p:txBody>
          <a:bodyPr anchor="b"/>
          <a:lstStyle>
            <a:lvl1pPr>
              <a:defRPr sz="1800"/>
            </a:lvl1pPr>
          </a:lstStyle>
          <a:p>
            <a:r>
              <a:rPr lang="de-DE"/>
              <a:t>Mastertitelformat bearbeiten</a:t>
            </a:r>
          </a:p>
        </p:txBody>
      </p:sp>
      <p:sp>
        <p:nvSpPr>
          <p:cNvPr id="3" name="Bildplatzhalter 2">
            <a:extLst>
              <a:ext uri="{FF2B5EF4-FFF2-40B4-BE49-F238E27FC236}">
                <a16:creationId xmlns:a16="http://schemas.microsoft.com/office/drawing/2014/main" id="{0340A81C-FB90-4D36-743A-B61B8B261EEB}"/>
              </a:ext>
            </a:extLst>
          </p:cNvPr>
          <p:cNvSpPr>
            <a:spLocks noGrp="1"/>
          </p:cNvSpPr>
          <p:nvPr>
            <p:ph type="pic" idx="1"/>
          </p:nvPr>
        </p:nvSpPr>
        <p:spPr>
          <a:xfrm>
            <a:off x="2915543"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de-DE"/>
          </a:p>
        </p:txBody>
      </p:sp>
      <p:sp>
        <p:nvSpPr>
          <p:cNvPr id="4" name="Textplatzhalter 3">
            <a:extLst>
              <a:ext uri="{FF2B5EF4-FFF2-40B4-BE49-F238E27FC236}">
                <a16:creationId xmlns:a16="http://schemas.microsoft.com/office/drawing/2014/main" id="{5BBD6901-25AC-4FD2-E958-1605E5368889}"/>
              </a:ext>
            </a:extLst>
          </p:cNvPr>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de-DE"/>
              <a:t>Mastertextformat bearbeiten</a:t>
            </a:r>
          </a:p>
        </p:txBody>
      </p:sp>
      <p:sp>
        <p:nvSpPr>
          <p:cNvPr id="5" name="Datumsplatzhalter 4">
            <a:extLst>
              <a:ext uri="{FF2B5EF4-FFF2-40B4-BE49-F238E27FC236}">
                <a16:creationId xmlns:a16="http://schemas.microsoft.com/office/drawing/2014/main" id="{4105E36D-2A4D-95D1-F774-08E79AF1CF59}"/>
              </a:ext>
            </a:extLst>
          </p:cNvPr>
          <p:cNvSpPr>
            <a:spLocks noGrp="1"/>
          </p:cNvSpPr>
          <p:nvPr>
            <p:ph type="dt" sz="half" idx="10"/>
          </p:nvPr>
        </p:nvSpPr>
        <p:spPr/>
        <p:txBody>
          <a:bodyPr/>
          <a:lstStyle/>
          <a:p>
            <a:fld id="{181B3822-3812-4E21-8066-BC6B70634C03}" type="datetimeFigureOut">
              <a:rPr lang="de-DE" smtClean="0"/>
              <a:t>29.09.2025</a:t>
            </a:fld>
            <a:endParaRPr lang="de-DE"/>
          </a:p>
        </p:txBody>
      </p:sp>
      <p:sp>
        <p:nvSpPr>
          <p:cNvPr id="6" name="Fußzeilenplatzhalter 5">
            <a:extLst>
              <a:ext uri="{FF2B5EF4-FFF2-40B4-BE49-F238E27FC236}">
                <a16:creationId xmlns:a16="http://schemas.microsoft.com/office/drawing/2014/main" id="{ABD119DF-CE5A-DD0D-B576-7912E53CBBB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65E4E1F-A3DF-2C24-EEDE-8738D8E8440B}"/>
              </a:ext>
            </a:extLst>
          </p:cNvPr>
          <p:cNvSpPr>
            <a:spLocks noGrp="1"/>
          </p:cNvSpPr>
          <p:nvPr>
            <p:ph type="sldNum" sz="quarter" idx="12"/>
          </p:nvPr>
        </p:nvSpPr>
        <p:spPr/>
        <p:txBody>
          <a:bodyPr/>
          <a:lstStyle/>
          <a:p>
            <a:fld id="{E4C28F95-569F-40C5-8B12-BF19666C4963}" type="slidenum">
              <a:rPr lang="de-DE" smtClean="0"/>
              <a:t>‹Nr.›</a:t>
            </a:fld>
            <a:endParaRPr lang="de-DE"/>
          </a:p>
        </p:txBody>
      </p:sp>
    </p:spTree>
    <p:extLst>
      <p:ext uri="{BB962C8B-B14F-4D97-AF65-F5344CB8AC3E}">
        <p14:creationId xmlns:p14="http://schemas.microsoft.com/office/powerpoint/2010/main" val="3781804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64CC010-67C2-F97E-A399-824B31F9A509}"/>
              </a:ext>
            </a:extLst>
          </p:cNvPr>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B08D1E7-2FED-0555-CFF6-32404D90716C}"/>
              </a:ext>
            </a:extLst>
          </p:cNvPr>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AF4D644-62BC-89F5-BD63-D7BDB085160A}"/>
              </a:ext>
            </a:extLst>
          </p:cNvPr>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82000"/>
                  </a:schemeClr>
                </a:solidFill>
              </a:defRPr>
            </a:lvl1pPr>
          </a:lstStyle>
          <a:p>
            <a:fld id="{181B3822-3812-4E21-8066-BC6B70634C03}" type="datetimeFigureOut">
              <a:rPr lang="de-DE" smtClean="0"/>
              <a:t>29.09.2025</a:t>
            </a:fld>
            <a:endParaRPr lang="de-DE"/>
          </a:p>
        </p:txBody>
      </p:sp>
      <p:sp>
        <p:nvSpPr>
          <p:cNvPr id="5" name="Fußzeilenplatzhalter 4">
            <a:extLst>
              <a:ext uri="{FF2B5EF4-FFF2-40B4-BE49-F238E27FC236}">
                <a16:creationId xmlns:a16="http://schemas.microsoft.com/office/drawing/2014/main" id="{937ABDDA-5064-FD37-923C-3E5E30A84D53}"/>
              </a:ext>
            </a:extLst>
          </p:cNvPr>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A6FCEE3D-F89F-47CC-6D7E-54BBF47D98C1}"/>
              </a:ext>
            </a:extLst>
          </p:cNvPr>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82000"/>
                  </a:schemeClr>
                </a:solidFill>
              </a:defRPr>
            </a:lvl1pPr>
          </a:lstStyle>
          <a:p>
            <a:fld id="{E4C28F95-569F-40C5-8B12-BF19666C4963}" type="slidenum">
              <a:rPr lang="de-DE" smtClean="0"/>
              <a:t>‹Nr.›</a:t>
            </a:fld>
            <a:endParaRPr lang="de-DE"/>
          </a:p>
        </p:txBody>
      </p:sp>
    </p:spTree>
    <p:extLst>
      <p:ext uri="{BB962C8B-B14F-4D97-AF65-F5344CB8AC3E}">
        <p14:creationId xmlns:p14="http://schemas.microsoft.com/office/powerpoint/2010/main" val="3157084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de-DE"/>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471488" y="9181398"/>
            <a:ext cx="1543050" cy="527403"/>
          </a:xfrm>
          <a:prstGeom prst="rect">
            <a:avLst/>
          </a:prstGeom>
        </p:spPr>
        <p:txBody>
          <a:bodyPr vert="horz" lIns="91440" tIns="45720" rIns="91440" bIns="45720" rtlCol="0" anchor="ctr"/>
          <a:lstStyle>
            <a:lvl1pPr algn="l">
              <a:defRPr sz="815">
                <a:solidFill>
                  <a:schemeClr val="tx1">
                    <a:tint val="82000"/>
                  </a:schemeClr>
                </a:solidFill>
              </a:defRPr>
            </a:lvl1pPr>
          </a:lstStyle>
          <a:p>
            <a:fld id="{F2B1D4F0-027C-47EC-9E76-F76283B8F9AD}" type="datetimeFigureOut">
              <a:rPr lang="de-DE" smtClean="0"/>
              <a:t>29.09.2025</a:t>
            </a:fld>
            <a:endParaRPr lang="de-DE"/>
          </a:p>
        </p:txBody>
      </p:sp>
      <p:sp>
        <p:nvSpPr>
          <p:cNvPr id="5" name="Footer Placeholder 4"/>
          <p:cNvSpPr>
            <a:spLocks noGrp="1"/>
          </p:cNvSpPr>
          <p:nvPr>
            <p:ph type="ftr" sz="quarter" idx="3"/>
          </p:nvPr>
        </p:nvSpPr>
        <p:spPr>
          <a:xfrm>
            <a:off x="2271714" y="9181398"/>
            <a:ext cx="2314575" cy="527403"/>
          </a:xfrm>
          <a:prstGeom prst="rect">
            <a:avLst/>
          </a:prstGeom>
        </p:spPr>
        <p:txBody>
          <a:bodyPr vert="horz" lIns="91440" tIns="45720" rIns="91440" bIns="45720" rtlCol="0" anchor="ctr"/>
          <a:lstStyle>
            <a:lvl1pPr algn="ctr">
              <a:defRPr sz="815">
                <a:solidFill>
                  <a:schemeClr val="tx1">
                    <a:tint val="82000"/>
                  </a:schemeClr>
                </a:solidFill>
              </a:defRPr>
            </a:lvl1pPr>
          </a:lstStyle>
          <a:p>
            <a:endParaRPr lang="de-DE"/>
          </a:p>
        </p:txBody>
      </p:sp>
      <p:sp>
        <p:nvSpPr>
          <p:cNvPr id="6" name="Slide Number Placeholder 5"/>
          <p:cNvSpPr>
            <a:spLocks noGrp="1"/>
          </p:cNvSpPr>
          <p:nvPr>
            <p:ph type="sldNum" sz="quarter" idx="4"/>
          </p:nvPr>
        </p:nvSpPr>
        <p:spPr>
          <a:xfrm>
            <a:off x="4843463" y="9181398"/>
            <a:ext cx="1543050" cy="527403"/>
          </a:xfrm>
          <a:prstGeom prst="rect">
            <a:avLst/>
          </a:prstGeom>
        </p:spPr>
        <p:txBody>
          <a:bodyPr vert="horz" lIns="91440" tIns="45720" rIns="91440" bIns="45720" rtlCol="0" anchor="ctr"/>
          <a:lstStyle>
            <a:lvl1pPr algn="r">
              <a:defRPr sz="815">
                <a:solidFill>
                  <a:schemeClr val="tx1">
                    <a:tint val="82000"/>
                  </a:schemeClr>
                </a:solidFill>
              </a:defRPr>
            </a:lvl1pPr>
          </a:lstStyle>
          <a:p>
            <a:fld id="{01D18287-AEF5-4B78-8379-C84A1EEE3F2B}" type="slidenum">
              <a:rPr lang="de-DE" smtClean="0"/>
              <a:t>‹Nr.›</a:t>
            </a:fld>
            <a:endParaRPr lang="de-DE"/>
          </a:p>
        </p:txBody>
      </p:sp>
    </p:spTree>
    <p:extLst>
      <p:ext uri="{BB962C8B-B14F-4D97-AF65-F5344CB8AC3E}">
        <p14:creationId xmlns:p14="http://schemas.microsoft.com/office/powerpoint/2010/main" val="8656575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20907" rtl="0" eaLnBrk="1" latinLnBrk="0" hangingPunct="1">
        <a:lnSpc>
          <a:spcPct val="90000"/>
        </a:lnSpc>
        <a:spcBef>
          <a:spcPct val="0"/>
        </a:spcBef>
        <a:buNone/>
        <a:defRPr sz="2988" kern="1200">
          <a:solidFill>
            <a:schemeClr val="tx1"/>
          </a:solidFill>
          <a:latin typeface="+mj-lt"/>
          <a:ea typeface="+mj-ea"/>
          <a:cs typeface="+mj-cs"/>
        </a:defRPr>
      </a:lvl1pPr>
    </p:titleStyle>
    <p:bodyStyle>
      <a:lvl1pPr marL="155227" indent="-155227" algn="l" defTabSz="620907" rtl="0" eaLnBrk="1" latinLnBrk="0" hangingPunct="1">
        <a:lnSpc>
          <a:spcPct val="90000"/>
        </a:lnSpc>
        <a:spcBef>
          <a:spcPts val="679"/>
        </a:spcBef>
        <a:buFont typeface="Arial" panose="020B0604020202020204" pitchFamily="34" charset="0"/>
        <a:buChar char="•"/>
        <a:defRPr sz="1902" kern="1200">
          <a:solidFill>
            <a:schemeClr val="tx1"/>
          </a:solidFill>
          <a:latin typeface="+mn-lt"/>
          <a:ea typeface="+mn-ea"/>
          <a:cs typeface="+mn-cs"/>
        </a:defRPr>
      </a:lvl1pPr>
      <a:lvl2pPr marL="465680" indent="-155227" algn="l" defTabSz="620907" rtl="0" eaLnBrk="1" latinLnBrk="0" hangingPunct="1">
        <a:lnSpc>
          <a:spcPct val="90000"/>
        </a:lnSpc>
        <a:spcBef>
          <a:spcPts val="340"/>
        </a:spcBef>
        <a:buFont typeface="Arial" panose="020B0604020202020204" pitchFamily="34" charset="0"/>
        <a:buChar char="•"/>
        <a:defRPr sz="1629" kern="1200">
          <a:solidFill>
            <a:schemeClr val="tx1"/>
          </a:solidFill>
          <a:latin typeface="+mn-lt"/>
          <a:ea typeface="+mn-ea"/>
          <a:cs typeface="+mn-cs"/>
        </a:defRPr>
      </a:lvl2pPr>
      <a:lvl3pPr marL="776134" indent="-155227" algn="l" defTabSz="620907" rtl="0" eaLnBrk="1" latinLnBrk="0" hangingPunct="1">
        <a:lnSpc>
          <a:spcPct val="90000"/>
        </a:lnSpc>
        <a:spcBef>
          <a:spcPts val="340"/>
        </a:spcBef>
        <a:buFont typeface="Arial" panose="020B0604020202020204" pitchFamily="34" charset="0"/>
        <a:buChar char="•"/>
        <a:defRPr sz="1358" kern="1200">
          <a:solidFill>
            <a:schemeClr val="tx1"/>
          </a:solidFill>
          <a:latin typeface="+mn-lt"/>
          <a:ea typeface="+mn-ea"/>
          <a:cs typeface="+mn-cs"/>
        </a:defRPr>
      </a:lvl3pPr>
      <a:lvl4pPr marL="1086588" indent="-155227" algn="l" defTabSz="620907" rtl="0" eaLnBrk="1" latinLnBrk="0" hangingPunct="1">
        <a:lnSpc>
          <a:spcPct val="90000"/>
        </a:lnSpc>
        <a:spcBef>
          <a:spcPts val="340"/>
        </a:spcBef>
        <a:buFont typeface="Arial" panose="020B0604020202020204" pitchFamily="34" charset="0"/>
        <a:buChar char="•"/>
        <a:defRPr sz="1223" kern="1200">
          <a:solidFill>
            <a:schemeClr val="tx1"/>
          </a:solidFill>
          <a:latin typeface="+mn-lt"/>
          <a:ea typeface="+mn-ea"/>
          <a:cs typeface="+mn-cs"/>
        </a:defRPr>
      </a:lvl4pPr>
      <a:lvl5pPr marL="1397041" indent="-155227" algn="l" defTabSz="620907" rtl="0" eaLnBrk="1" latinLnBrk="0" hangingPunct="1">
        <a:lnSpc>
          <a:spcPct val="90000"/>
        </a:lnSpc>
        <a:spcBef>
          <a:spcPts val="340"/>
        </a:spcBef>
        <a:buFont typeface="Arial" panose="020B0604020202020204" pitchFamily="34" charset="0"/>
        <a:buChar char="•"/>
        <a:defRPr sz="1223" kern="1200">
          <a:solidFill>
            <a:schemeClr val="tx1"/>
          </a:solidFill>
          <a:latin typeface="+mn-lt"/>
          <a:ea typeface="+mn-ea"/>
          <a:cs typeface="+mn-cs"/>
        </a:defRPr>
      </a:lvl5pPr>
      <a:lvl6pPr marL="1707495" indent="-155227" algn="l" defTabSz="620907" rtl="0" eaLnBrk="1" latinLnBrk="0" hangingPunct="1">
        <a:lnSpc>
          <a:spcPct val="90000"/>
        </a:lnSpc>
        <a:spcBef>
          <a:spcPts val="340"/>
        </a:spcBef>
        <a:buFont typeface="Arial" panose="020B0604020202020204" pitchFamily="34" charset="0"/>
        <a:buChar char="•"/>
        <a:defRPr sz="1223" kern="1200">
          <a:solidFill>
            <a:schemeClr val="tx1"/>
          </a:solidFill>
          <a:latin typeface="+mn-lt"/>
          <a:ea typeface="+mn-ea"/>
          <a:cs typeface="+mn-cs"/>
        </a:defRPr>
      </a:lvl6pPr>
      <a:lvl7pPr marL="2017949" indent="-155227" algn="l" defTabSz="620907" rtl="0" eaLnBrk="1" latinLnBrk="0" hangingPunct="1">
        <a:lnSpc>
          <a:spcPct val="90000"/>
        </a:lnSpc>
        <a:spcBef>
          <a:spcPts val="340"/>
        </a:spcBef>
        <a:buFont typeface="Arial" panose="020B0604020202020204" pitchFamily="34" charset="0"/>
        <a:buChar char="•"/>
        <a:defRPr sz="1223" kern="1200">
          <a:solidFill>
            <a:schemeClr val="tx1"/>
          </a:solidFill>
          <a:latin typeface="+mn-lt"/>
          <a:ea typeface="+mn-ea"/>
          <a:cs typeface="+mn-cs"/>
        </a:defRPr>
      </a:lvl7pPr>
      <a:lvl8pPr marL="2328402" indent="-155227" algn="l" defTabSz="620907" rtl="0" eaLnBrk="1" latinLnBrk="0" hangingPunct="1">
        <a:lnSpc>
          <a:spcPct val="90000"/>
        </a:lnSpc>
        <a:spcBef>
          <a:spcPts val="340"/>
        </a:spcBef>
        <a:buFont typeface="Arial" panose="020B0604020202020204" pitchFamily="34" charset="0"/>
        <a:buChar char="•"/>
        <a:defRPr sz="1223" kern="1200">
          <a:solidFill>
            <a:schemeClr val="tx1"/>
          </a:solidFill>
          <a:latin typeface="+mn-lt"/>
          <a:ea typeface="+mn-ea"/>
          <a:cs typeface="+mn-cs"/>
        </a:defRPr>
      </a:lvl8pPr>
      <a:lvl9pPr marL="2638855" indent="-155227" algn="l" defTabSz="620907" rtl="0" eaLnBrk="1" latinLnBrk="0" hangingPunct="1">
        <a:lnSpc>
          <a:spcPct val="90000"/>
        </a:lnSpc>
        <a:spcBef>
          <a:spcPts val="340"/>
        </a:spcBef>
        <a:buFont typeface="Arial" panose="020B0604020202020204" pitchFamily="34" charset="0"/>
        <a:buChar char="•"/>
        <a:defRPr sz="1223" kern="1200">
          <a:solidFill>
            <a:schemeClr val="tx1"/>
          </a:solidFill>
          <a:latin typeface="+mn-lt"/>
          <a:ea typeface="+mn-ea"/>
          <a:cs typeface="+mn-cs"/>
        </a:defRPr>
      </a:lvl9pPr>
    </p:bodyStyle>
    <p:otherStyle>
      <a:defPPr>
        <a:defRPr lang="en-US"/>
      </a:defPPr>
      <a:lvl1pPr marL="0" algn="l" defTabSz="620907" rtl="0" eaLnBrk="1" latinLnBrk="0" hangingPunct="1">
        <a:defRPr sz="1223" kern="1200">
          <a:solidFill>
            <a:schemeClr val="tx1"/>
          </a:solidFill>
          <a:latin typeface="+mn-lt"/>
          <a:ea typeface="+mn-ea"/>
          <a:cs typeface="+mn-cs"/>
        </a:defRPr>
      </a:lvl1pPr>
      <a:lvl2pPr marL="310453" algn="l" defTabSz="620907" rtl="0" eaLnBrk="1" latinLnBrk="0" hangingPunct="1">
        <a:defRPr sz="1223" kern="1200">
          <a:solidFill>
            <a:schemeClr val="tx1"/>
          </a:solidFill>
          <a:latin typeface="+mn-lt"/>
          <a:ea typeface="+mn-ea"/>
          <a:cs typeface="+mn-cs"/>
        </a:defRPr>
      </a:lvl2pPr>
      <a:lvl3pPr marL="620907" algn="l" defTabSz="620907" rtl="0" eaLnBrk="1" latinLnBrk="0" hangingPunct="1">
        <a:defRPr sz="1223" kern="1200">
          <a:solidFill>
            <a:schemeClr val="tx1"/>
          </a:solidFill>
          <a:latin typeface="+mn-lt"/>
          <a:ea typeface="+mn-ea"/>
          <a:cs typeface="+mn-cs"/>
        </a:defRPr>
      </a:lvl3pPr>
      <a:lvl4pPr marL="931361" algn="l" defTabSz="620907" rtl="0" eaLnBrk="1" latinLnBrk="0" hangingPunct="1">
        <a:defRPr sz="1223" kern="1200">
          <a:solidFill>
            <a:schemeClr val="tx1"/>
          </a:solidFill>
          <a:latin typeface="+mn-lt"/>
          <a:ea typeface="+mn-ea"/>
          <a:cs typeface="+mn-cs"/>
        </a:defRPr>
      </a:lvl4pPr>
      <a:lvl5pPr marL="1241814" algn="l" defTabSz="620907" rtl="0" eaLnBrk="1" latinLnBrk="0" hangingPunct="1">
        <a:defRPr sz="1223" kern="1200">
          <a:solidFill>
            <a:schemeClr val="tx1"/>
          </a:solidFill>
          <a:latin typeface="+mn-lt"/>
          <a:ea typeface="+mn-ea"/>
          <a:cs typeface="+mn-cs"/>
        </a:defRPr>
      </a:lvl5pPr>
      <a:lvl6pPr marL="1552268" algn="l" defTabSz="620907" rtl="0" eaLnBrk="1" latinLnBrk="0" hangingPunct="1">
        <a:defRPr sz="1223" kern="1200">
          <a:solidFill>
            <a:schemeClr val="tx1"/>
          </a:solidFill>
          <a:latin typeface="+mn-lt"/>
          <a:ea typeface="+mn-ea"/>
          <a:cs typeface="+mn-cs"/>
        </a:defRPr>
      </a:lvl6pPr>
      <a:lvl7pPr marL="1862722" algn="l" defTabSz="620907" rtl="0" eaLnBrk="1" latinLnBrk="0" hangingPunct="1">
        <a:defRPr sz="1223" kern="1200">
          <a:solidFill>
            <a:schemeClr val="tx1"/>
          </a:solidFill>
          <a:latin typeface="+mn-lt"/>
          <a:ea typeface="+mn-ea"/>
          <a:cs typeface="+mn-cs"/>
        </a:defRPr>
      </a:lvl7pPr>
      <a:lvl8pPr marL="2173175" algn="l" defTabSz="620907" rtl="0" eaLnBrk="1" latinLnBrk="0" hangingPunct="1">
        <a:defRPr sz="1223" kern="1200">
          <a:solidFill>
            <a:schemeClr val="tx1"/>
          </a:solidFill>
          <a:latin typeface="+mn-lt"/>
          <a:ea typeface="+mn-ea"/>
          <a:cs typeface="+mn-cs"/>
        </a:defRPr>
      </a:lvl8pPr>
      <a:lvl9pPr marL="2483629" algn="l" defTabSz="620907" rtl="0" eaLnBrk="1" latinLnBrk="0" hangingPunct="1">
        <a:defRPr sz="122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6.jpeg"/><Relationship Id="rId4" Type="http://schemas.microsoft.com/office/2007/relationships/hdphoto" Target="../media/hdphoto1.wdp"/><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FilmGrain grainSize="50"/>
                    </a14:imgEffect>
                    <a14:imgEffect>
                      <a14:brightnessContrast bright="10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1B36F6A2-78BB-96EF-C730-685E6E05585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EE504A4-E6CE-54BF-791C-1282ED5CF545}"/>
              </a:ext>
            </a:extLst>
          </p:cNvPr>
          <p:cNvSpPr txBox="1"/>
          <p:nvPr/>
        </p:nvSpPr>
        <p:spPr bwMode="auto">
          <a:xfrm>
            <a:off x="1" y="0"/>
            <a:ext cx="4895068" cy="615553"/>
          </a:xfrm>
          <a:prstGeom prst="rect">
            <a:avLst/>
          </a:prstGeom>
          <a:solidFill>
            <a:schemeClr val="bg1">
              <a:lumMod val="95000"/>
              <a:alpha val="50000"/>
            </a:schemeClr>
          </a:solidFill>
          <a:ln>
            <a:noFill/>
          </a:ln>
        </p:spPr>
        <p:style>
          <a:lnRef idx="0">
            <a:srgbClr val="000000"/>
          </a:lnRef>
          <a:fillRef idx="0">
            <a:srgbClr val="000000"/>
          </a:fillRef>
          <a:effectRef idx="0">
            <a:srgbClr val="000000"/>
          </a:effectRef>
          <a:fontRef idx="minor">
            <a:schemeClr val="lt1"/>
          </a:fontRef>
        </p:style>
        <p:txBody>
          <a:bodyPr wrap="square" rtlCol="0">
            <a:spAutoFit/>
          </a:bodyPr>
          <a:lstStyle/>
          <a:p>
            <a:pPr defTabSz="336316">
              <a:defRPr/>
            </a:pPr>
            <a:r>
              <a:rPr lang="en-US" b="1" kern="0" dirty="0">
                <a:ln w="0"/>
                <a:solidFill>
                  <a:prstClr val="black"/>
                </a:solidFill>
                <a:cs typeface="Segoe UI Semibold"/>
              </a:rPr>
              <a:t>CURRENT ISSUES</a:t>
            </a:r>
            <a:endParaRPr sz="1400" kern="0" dirty="0">
              <a:solidFill>
                <a:prstClr val="white"/>
              </a:solidFill>
            </a:endParaRPr>
          </a:p>
          <a:p>
            <a:pPr defTabSz="336316">
              <a:defRPr/>
            </a:pPr>
            <a:r>
              <a:rPr lang="en-US" sz="1600" b="1" kern="0" dirty="0">
                <a:ln w="0"/>
                <a:solidFill>
                  <a:prstClr val="black"/>
                </a:solidFill>
                <a:cs typeface="Segoe UI Semibold"/>
              </a:rPr>
              <a:t>IN NORTH AMERICAN AND CULTURAL STUDIES</a:t>
            </a:r>
            <a:endParaRPr sz="1400" kern="0" dirty="0">
              <a:solidFill>
                <a:prstClr val="white"/>
              </a:solidFill>
            </a:endParaRPr>
          </a:p>
        </p:txBody>
      </p:sp>
      <p:sp>
        <p:nvSpPr>
          <p:cNvPr id="5" name="TextBox 4">
            <a:extLst>
              <a:ext uri="{FF2B5EF4-FFF2-40B4-BE49-F238E27FC236}">
                <a16:creationId xmlns:a16="http://schemas.microsoft.com/office/drawing/2014/main" id="{F74EEF1A-C803-4C88-5139-5CA35021CF2E}"/>
              </a:ext>
            </a:extLst>
          </p:cNvPr>
          <p:cNvSpPr txBox="1"/>
          <p:nvPr/>
        </p:nvSpPr>
        <p:spPr bwMode="auto">
          <a:xfrm>
            <a:off x="216575" y="992903"/>
            <a:ext cx="4157159" cy="952697"/>
          </a:xfrm>
          <a:prstGeom prst="rect">
            <a:avLst/>
          </a:prstGeom>
          <a:noFill/>
        </p:spPr>
        <p:txBody>
          <a:bodyPr wrap="square" rtlCol="0">
            <a:spAutoFit/>
          </a:bodyPr>
          <a:lstStyle/>
          <a:p>
            <a:pPr defTabSz="336316">
              <a:defRPr/>
            </a:pPr>
            <a:r>
              <a:rPr lang="de-DE" sz="2000" b="1" kern="0" dirty="0">
                <a:solidFill>
                  <a:prstClr val="black"/>
                </a:solidFill>
                <a:latin typeface="Aptos Display" panose="02110004020202020204"/>
                <a:cs typeface="Calibri Light"/>
              </a:rPr>
              <a:t>Putting a Positive Spin on </a:t>
            </a:r>
            <a:r>
              <a:rPr lang="de-DE" sz="2000" b="1" kern="0" dirty="0" err="1">
                <a:solidFill>
                  <a:prstClr val="black"/>
                </a:solidFill>
                <a:latin typeface="Aptos Display" panose="02110004020202020204"/>
                <a:cs typeface="Calibri Light"/>
              </a:rPr>
              <a:t>the</a:t>
            </a:r>
            <a:r>
              <a:rPr lang="de-DE" sz="2000" b="1" kern="0" dirty="0">
                <a:solidFill>
                  <a:prstClr val="black"/>
                </a:solidFill>
                <a:latin typeface="Aptos Display" panose="02110004020202020204"/>
                <a:cs typeface="Calibri Light"/>
              </a:rPr>
              <a:t> Game:</a:t>
            </a:r>
          </a:p>
          <a:p>
            <a:pPr defTabSz="336316">
              <a:defRPr/>
            </a:pPr>
            <a:r>
              <a:rPr lang="de-DE" sz="2000" b="1" kern="0" dirty="0" err="1">
                <a:solidFill>
                  <a:prstClr val="black"/>
                </a:solidFill>
                <a:latin typeface="Aptos Display" panose="02110004020202020204"/>
                <a:cs typeface="Calibri Light"/>
              </a:rPr>
              <a:t>Reflections</a:t>
            </a:r>
            <a:r>
              <a:rPr lang="de-DE" sz="2000" b="1" kern="0" dirty="0">
                <a:solidFill>
                  <a:prstClr val="black"/>
                </a:solidFill>
                <a:latin typeface="Aptos Display" panose="02110004020202020204"/>
                <a:cs typeface="Calibri Light"/>
              </a:rPr>
              <a:t> on Hip Hop, Art, and Life</a:t>
            </a:r>
            <a:endParaRPr sz="2000" b="1" kern="0" dirty="0">
              <a:solidFill>
                <a:prstClr val="black"/>
              </a:solidFill>
              <a:latin typeface="Aptos Display" panose="02110004020202020204"/>
            </a:endParaRPr>
          </a:p>
          <a:p>
            <a:pPr defTabSz="336316">
              <a:defRPr/>
            </a:pPr>
            <a:r>
              <a:rPr lang="de-DE" sz="1600" b="1" kern="0" dirty="0">
                <a:solidFill>
                  <a:prstClr val="black"/>
                </a:solidFill>
                <a:latin typeface="Bierstadt" panose="020B0004020202020204" pitchFamily="34" charset="0"/>
                <a:cs typeface="Calibri Light"/>
              </a:rPr>
              <a:t>Lil Mike and Funny </a:t>
            </a:r>
            <a:r>
              <a:rPr lang="de-DE" sz="1600" b="1" kern="0" dirty="0" err="1">
                <a:solidFill>
                  <a:prstClr val="black"/>
                </a:solidFill>
                <a:latin typeface="Bierstadt" panose="020B0004020202020204" pitchFamily="34" charset="0"/>
                <a:cs typeface="Calibri Light"/>
              </a:rPr>
              <a:t>Bone</a:t>
            </a:r>
            <a:endParaRPr sz="1600" kern="0" dirty="0">
              <a:solidFill>
                <a:prstClr val="black"/>
              </a:solidFill>
              <a:latin typeface="Bierstadt" panose="020B0004020202020204" pitchFamily="34" charset="0"/>
            </a:endParaRPr>
          </a:p>
        </p:txBody>
      </p:sp>
      <p:sp>
        <p:nvSpPr>
          <p:cNvPr id="2" name="TextBox 5">
            <a:extLst>
              <a:ext uri="{FF2B5EF4-FFF2-40B4-BE49-F238E27FC236}">
                <a16:creationId xmlns:a16="http://schemas.microsoft.com/office/drawing/2014/main" id="{97C9B1BD-6C2E-306D-CC0A-78C785E428D3}"/>
              </a:ext>
            </a:extLst>
          </p:cNvPr>
          <p:cNvSpPr txBox="1"/>
          <p:nvPr/>
        </p:nvSpPr>
        <p:spPr bwMode="auto">
          <a:xfrm>
            <a:off x="201849" y="2056690"/>
            <a:ext cx="3566610" cy="4247317"/>
          </a:xfrm>
          <a:prstGeom prst="rect">
            <a:avLst/>
          </a:prstGeom>
          <a:noFill/>
        </p:spPr>
        <p:txBody>
          <a:bodyPr wrap="square" rtlCol="0">
            <a:spAutoFit/>
          </a:bodyPr>
          <a:lstStyle/>
          <a:p>
            <a:pPr algn="just" defTabSz="336316">
              <a:defRPr/>
            </a:pPr>
            <a:r>
              <a:rPr lang="en-US" sz="1500" kern="0" dirty="0">
                <a:solidFill>
                  <a:prstClr val="black"/>
                </a:solidFill>
              </a:rPr>
              <a:t>For this year’s </a:t>
            </a:r>
            <a:r>
              <a:rPr lang="en-US" sz="1500" b="1" kern="0" dirty="0">
                <a:solidFill>
                  <a:prstClr val="black"/>
                </a:solidFill>
              </a:rPr>
              <a:t>Indigenous Peoples’ Day Lecture, </a:t>
            </a:r>
            <a:r>
              <a:rPr lang="en-US" sz="1500" kern="0" dirty="0">
                <a:solidFill>
                  <a:prstClr val="black"/>
                </a:solidFill>
              </a:rPr>
              <a:t>we have the pleasure of hosting Pawnee artists Lil Mike and Funny Bone who will speak to us about how their art has allowed them to “put a positive spin on the rap game” and to claim and reclaim Native presences within North American popular culture. They will spotlight different stages of their careers and will share with us how their hip hop practice has prepared them for their acting careers. They will also relate to us the challenges of becoming and being successful Native artists and performers as well as what role religion has played for their lives and practices. </a:t>
            </a:r>
            <a:endParaRPr lang="de-DE" sz="1500" kern="0" dirty="0">
              <a:solidFill>
                <a:prstClr val="black"/>
              </a:solidFill>
            </a:endParaRPr>
          </a:p>
          <a:p>
            <a:pPr algn="just" defTabSz="336316">
              <a:defRPr/>
            </a:pPr>
            <a:br>
              <a:rPr lang="en-US" sz="1500" kern="0" dirty="0">
                <a:solidFill>
                  <a:prstClr val="black"/>
                </a:solidFill>
              </a:rPr>
            </a:br>
            <a:endParaRPr lang="en-US" sz="1500" kern="0" dirty="0">
              <a:solidFill>
                <a:prstClr val="black"/>
              </a:solidFill>
            </a:endParaRPr>
          </a:p>
        </p:txBody>
      </p:sp>
      <p:pic>
        <p:nvPicPr>
          <p:cNvPr id="17" name="Picture 16" descr="A blue line on a black background&#10;&#10;Description automatically generated">
            <a:extLst>
              <a:ext uri="{FF2B5EF4-FFF2-40B4-BE49-F238E27FC236}">
                <a16:creationId xmlns:a16="http://schemas.microsoft.com/office/drawing/2014/main" id="{6F8C5888-9A23-C9ED-4843-5B60B13C2CA9}"/>
              </a:ext>
            </a:extLst>
          </p:cNvPr>
          <p:cNvPicPr>
            <a:picLocks noChangeAspect="1"/>
          </p:cNvPicPr>
          <p:nvPr/>
        </p:nvPicPr>
        <p:blipFill>
          <a:blip r:embed="rId5">
            <a:grayscl/>
          </a:blip>
          <a:stretch/>
        </p:blipFill>
        <p:spPr bwMode="auto">
          <a:xfrm rot="5400000">
            <a:off x="2903526" y="2872742"/>
            <a:ext cx="1050945" cy="6454302"/>
          </a:xfrm>
          <a:prstGeom prst="rect">
            <a:avLst/>
          </a:prstGeom>
        </p:spPr>
      </p:pic>
      <p:sp>
        <p:nvSpPr>
          <p:cNvPr id="22" name="TextBox 21">
            <a:extLst>
              <a:ext uri="{FF2B5EF4-FFF2-40B4-BE49-F238E27FC236}">
                <a16:creationId xmlns:a16="http://schemas.microsoft.com/office/drawing/2014/main" id="{A98E93EA-57AB-0C08-6B04-CB889E45C0FE}"/>
              </a:ext>
            </a:extLst>
          </p:cNvPr>
          <p:cNvSpPr txBox="1"/>
          <p:nvPr/>
        </p:nvSpPr>
        <p:spPr bwMode="auto">
          <a:xfrm>
            <a:off x="216574" y="6376389"/>
            <a:ext cx="6356559" cy="1692771"/>
          </a:xfrm>
          <a:prstGeom prst="rect">
            <a:avLst/>
          </a:prstGeom>
          <a:noFill/>
        </p:spPr>
        <p:txBody>
          <a:bodyPr wrap="square" rtlCol="0">
            <a:spAutoFit/>
          </a:bodyPr>
          <a:lstStyle/>
          <a:p>
            <a:pPr algn="just"/>
            <a:r>
              <a:rPr lang="en-US" sz="1300" b="1" dirty="0"/>
              <a:t>Lil Mike </a:t>
            </a:r>
            <a:r>
              <a:rPr lang="en-US" sz="1300" dirty="0"/>
              <a:t>and </a:t>
            </a:r>
            <a:r>
              <a:rPr lang="en-US" sz="1300" b="1" dirty="0"/>
              <a:t>Funny Bone</a:t>
            </a:r>
            <a:r>
              <a:rPr lang="en-US" sz="1300" dirty="0"/>
              <a:t> (Pawnee), also known as Mike Bone, began their careers as artists at an early age, writing poetry and performing their rap songs in front of different audiences. They first received national attention as contestants on America’s Got Talent in 2013, impressing the judges with the song “Rain Dance.” As characters Mose and Mekko on the TV show </a:t>
            </a:r>
            <a:r>
              <a:rPr lang="en-US" sz="1300" i="1" dirty="0"/>
              <a:t>Reservation Dogs</a:t>
            </a:r>
            <a:r>
              <a:rPr lang="en-US" sz="1300" dirty="0"/>
              <a:t> (2021-2023), they convinced audiences across the globe of their multiple talents and consolidated their international fame. Their records include the albums </a:t>
            </a:r>
            <a:r>
              <a:rPr lang="en-US" sz="1300" i="1" dirty="0"/>
              <a:t>Crunk </a:t>
            </a:r>
            <a:r>
              <a:rPr lang="en-US" sz="1300" i="1" dirty="0" err="1"/>
              <a:t>Nativez</a:t>
            </a:r>
            <a:r>
              <a:rPr lang="en-US" sz="1300" dirty="0"/>
              <a:t> (2010), </a:t>
            </a:r>
            <a:r>
              <a:rPr lang="en-US" sz="1300" i="1" dirty="0"/>
              <a:t>Beat of the Drum</a:t>
            </a:r>
            <a:r>
              <a:rPr lang="en-US" sz="1300" dirty="0"/>
              <a:t> (2018), and their most recent release </a:t>
            </a:r>
            <a:r>
              <a:rPr lang="en-US" sz="1300" i="1" dirty="0"/>
              <a:t>Vibin</a:t>
            </a:r>
            <a:r>
              <a:rPr lang="en-US" sz="1300" dirty="0"/>
              <a:t> (2024).  </a:t>
            </a:r>
            <a:endParaRPr lang="de-DE" sz="1300" dirty="0"/>
          </a:p>
        </p:txBody>
      </p:sp>
      <p:pic>
        <p:nvPicPr>
          <p:cNvPr id="24" name="Picture 23" descr="A black and blue logo&#10;&#10;Description automatically generated">
            <a:extLst>
              <a:ext uri="{FF2B5EF4-FFF2-40B4-BE49-F238E27FC236}">
                <a16:creationId xmlns:a16="http://schemas.microsoft.com/office/drawing/2014/main" id="{FCAB784E-AC1C-D54D-1864-23223E0E34DE}"/>
              </a:ext>
            </a:extLst>
          </p:cNvPr>
          <p:cNvPicPr>
            <a:picLocks noChangeAspect="1"/>
          </p:cNvPicPr>
          <p:nvPr/>
        </p:nvPicPr>
        <p:blipFill>
          <a:blip r:embed="rId6"/>
          <a:stretch/>
        </p:blipFill>
        <p:spPr bwMode="auto">
          <a:xfrm>
            <a:off x="4866394" y="8962369"/>
            <a:ext cx="1761082" cy="679668"/>
          </a:xfrm>
          <a:prstGeom prst="rect">
            <a:avLst/>
          </a:prstGeom>
        </p:spPr>
      </p:pic>
      <p:pic>
        <p:nvPicPr>
          <p:cNvPr id="7" name="Picture 6">
            <a:extLst>
              <a:ext uri="{FF2B5EF4-FFF2-40B4-BE49-F238E27FC236}">
                <a16:creationId xmlns:a16="http://schemas.microsoft.com/office/drawing/2014/main" id="{749EDE54-7CDB-6A98-18A8-DB8D7D484D9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a:stretch/>
        </p:blipFill>
        <p:spPr bwMode="auto">
          <a:xfrm>
            <a:off x="3873038" y="2159194"/>
            <a:ext cx="2631943" cy="3323986"/>
          </a:xfrm>
          <a:prstGeom prst="rect">
            <a:avLst/>
          </a:prstGeom>
        </p:spPr>
      </p:pic>
      <p:pic>
        <p:nvPicPr>
          <p:cNvPr id="15" name="Grafik 14" descr="Ein Bild, das Schrift, Grafiken, Grafikdesign, Text enthält.&#10;&#10;KI-generierte Inhalte können fehlerhaft sein.">
            <a:extLst>
              <a:ext uri="{FF2B5EF4-FFF2-40B4-BE49-F238E27FC236}">
                <a16:creationId xmlns:a16="http://schemas.microsoft.com/office/drawing/2014/main" id="{8A7DF560-B703-F9C4-0E25-C744BC1081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0631" y="8421242"/>
            <a:ext cx="1106304" cy="1082253"/>
          </a:xfrm>
          <a:prstGeom prst="rect">
            <a:avLst/>
          </a:prstGeom>
        </p:spPr>
      </p:pic>
      <p:pic>
        <p:nvPicPr>
          <p:cNvPr id="20" name="Grafik 19" descr="Ein Bild, das Muster, Quadrat, Pixel enthält.&#10;&#10;KI-generierte Inhalte können fehlerhaft sein.">
            <a:extLst>
              <a:ext uri="{FF2B5EF4-FFF2-40B4-BE49-F238E27FC236}">
                <a16:creationId xmlns:a16="http://schemas.microsoft.com/office/drawing/2014/main" id="{15A17C32-57C7-39E8-E520-DFA92703FB70}"/>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253" y="8421242"/>
            <a:ext cx="1277586" cy="1277586"/>
          </a:xfrm>
          <a:prstGeom prst="rect">
            <a:avLst/>
          </a:prstGeom>
        </p:spPr>
      </p:pic>
      <p:sp>
        <p:nvSpPr>
          <p:cNvPr id="23" name="Textfeld 22">
            <a:extLst>
              <a:ext uri="{FF2B5EF4-FFF2-40B4-BE49-F238E27FC236}">
                <a16:creationId xmlns:a16="http://schemas.microsoft.com/office/drawing/2014/main" id="{C2403B53-F633-D6DA-5F26-EC65015BDBD8}"/>
              </a:ext>
            </a:extLst>
          </p:cNvPr>
          <p:cNvSpPr txBox="1"/>
          <p:nvPr/>
        </p:nvSpPr>
        <p:spPr>
          <a:xfrm>
            <a:off x="1508305" y="8421242"/>
            <a:ext cx="1662311" cy="1292662"/>
          </a:xfrm>
          <a:prstGeom prst="rect">
            <a:avLst/>
          </a:prstGeom>
          <a:noFill/>
        </p:spPr>
        <p:txBody>
          <a:bodyPr wrap="square">
            <a:spAutoFit/>
          </a:bodyPr>
          <a:lstStyle/>
          <a:p>
            <a:pPr defTabSz="336316"/>
            <a:r>
              <a:rPr lang="en-US" sz="1300" kern="0" dirty="0">
                <a:solidFill>
                  <a:prstClr val="black"/>
                </a:solidFill>
                <a:latin typeface="Aptos" panose="02110004020202020204"/>
                <a:ea typeface="Calibri" panose="020F0502020204030204" pitchFamily="34" charset="0"/>
              </a:rPr>
              <a:t>The event will take place on Zoom. Please scan the QR-Code to sign up and receive the Zoom details.</a:t>
            </a:r>
            <a:endParaRPr lang="de-DE" sz="1300" kern="0" dirty="0">
              <a:solidFill>
                <a:prstClr val="black"/>
              </a:solidFill>
              <a:latin typeface="Aptos" panose="02110004020202020204"/>
            </a:endParaRPr>
          </a:p>
        </p:txBody>
      </p:sp>
      <p:sp>
        <p:nvSpPr>
          <p:cNvPr id="13" name="TextBox 21">
            <a:extLst>
              <a:ext uri="{FF2B5EF4-FFF2-40B4-BE49-F238E27FC236}">
                <a16:creationId xmlns:a16="http://schemas.microsoft.com/office/drawing/2014/main" id="{6C7AF4B5-15D4-CB9A-CA31-FDE2BDB9AFFF}"/>
              </a:ext>
            </a:extLst>
          </p:cNvPr>
          <p:cNvSpPr txBox="1">
            <a:spLocks noChangeAspect="1"/>
          </p:cNvSpPr>
          <p:nvPr/>
        </p:nvSpPr>
        <p:spPr bwMode="auto">
          <a:xfrm rot="804816">
            <a:off x="5138149" y="358216"/>
            <a:ext cx="1440000" cy="1440000"/>
          </a:xfrm>
          <a:prstGeom prst="ellipse">
            <a:avLst/>
          </a:prstGeom>
          <a:solidFill>
            <a:srgbClr val="3BFF6D">
              <a:alpha val="60000"/>
            </a:srgbClr>
          </a:solidFill>
          <a:effectLst>
            <a:softEdge rad="0"/>
          </a:effectLst>
        </p:spPr>
        <p:txBody>
          <a:bodyPr wrap="square" lIns="0" tIns="0" rIns="0" bIns="0" rtlCol="0" anchor="b" anchorCtr="0">
            <a:noAutofit/>
          </a:bodyPr>
          <a:lstStyle/>
          <a:p>
            <a:pPr algn="ctr" defTabSz="336316">
              <a:defRPr/>
            </a:pPr>
            <a:endParaRPr sz="1300" b="1" kern="0" dirty="0">
              <a:solidFill>
                <a:prstClr val="black"/>
              </a:solidFill>
              <a:latin typeface="Aptos" panose="02110004020202020204"/>
            </a:endParaRPr>
          </a:p>
        </p:txBody>
      </p:sp>
      <p:sp>
        <p:nvSpPr>
          <p:cNvPr id="12" name="Textfeld 11">
            <a:extLst>
              <a:ext uri="{FF2B5EF4-FFF2-40B4-BE49-F238E27FC236}">
                <a16:creationId xmlns:a16="http://schemas.microsoft.com/office/drawing/2014/main" id="{BEA53DF9-D369-F9EE-90AA-6E668829D52D}"/>
              </a:ext>
            </a:extLst>
          </p:cNvPr>
          <p:cNvSpPr txBox="1"/>
          <p:nvPr/>
        </p:nvSpPr>
        <p:spPr>
          <a:xfrm rot="782795">
            <a:off x="5117314" y="549211"/>
            <a:ext cx="1467612" cy="1138773"/>
          </a:xfrm>
          <a:prstGeom prst="rect">
            <a:avLst/>
          </a:prstGeom>
          <a:noFill/>
        </p:spPr>
        <p:txBody>
          <a:bodyPr wrap="square">
            <a:spAutoFit/>
          </a:bodyPr>
          <a:lstStyle/>
          <a:p>
            <a:pPr marL="0" marR="0" lvl="0" indent="0" algn="ctr" defTabSz="336316"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prstClr val="black"/>
                </a:solidFill>
                <a:effectLst/>
                <a:uLnTx/>
                <a:uFillTx/>
                <a:latin typeface="Aptos" panose="02110004020202020204"/>
                <a:ea typeface="+mn-ea"/>
                <a:cs typeface="+mn-cs"/>
              </a:rPr>
              <a:t>Monday</a:t>
            </a:r>
          </a:p>
          <a:p>
            <a:pPr marL="0" marR="0" lvl="0" indent="0" algn="ctr" defTabSz="336316"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prstClr val="black"/>
                </a:solidFill>
                <a:effectLst/>
                <a:uLnTx/>
                <a:uFillTx/>
                <a:latin typeface="Aptos" panose="02110004020202020204"/>
                <a:ea typeface="+mn-ea"/>
                <a:cs typeface="+mn-cs"/>
              </a:rPr>
              <a:t>October 13, 2025</a:t>
            </a:r>
          </a:p>
          <a:p>
            <a:pPr marL="0" marR="0" lvl="0" indent="0" algn="ctr" defTabSz="336316"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prstClr val="black"/>
                </a:solidFill>
                <a:effectLst/>
                <a:uLnTx/>
                <a:uFillTx/>
                <a:latin typeface="Aptos" panose="02110004020202020204"/>
                <a:ea typeface="+mn-ea"/>
                <a:cs typeface="+mn-cs"/>
              </a:rPr>
              <a:t>6:15 – 7:45 pm</a:t>
            </a:r>
          </a:p>
          <a:p>
            <a:pPr marL="0" marR="0" lvl="0" indent="0" algn="ctr" defTabSz="33631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Aptos" panose="02110004020202020204"/>
                <a:ea typeface="+mn-ea"/>
                <a:cs typeface="+mn-cs"/>
              </a:rPr>
              <a:t>(CET)</a:t>
            </a:r>
          </a:p>
          <a:p>
            <a:pPr marL="0" marR="0" lvl="0" indent="0" algn="ctr" defTabSz="336316" rtl="0" eaLnBrk="1" fontAlgn="auto" latinLnBrk="0" hangingPunct="1">
              <a:lnSpc>
                <a:spcPct val="100000"/>
              </a:lnSpc>
              <a:spcBef>
                <a:spcPts val="0"/>
              </a:spcBef>
              <a:spcAft>
                <a:spcPts val="0"/>
              </a:spcAft>
              <a:buClrTx/>
              <a:buSzTx/>
              <a:buFontTx/>
              <a:buNone/>
              <a:tabLst/>
              <a:defRPr/>
            </a:pPr>
            <a:r>
              <a:rPr lang="en-US" sz="1300" b="1" kern="0" dirty="0">
                <a:solidFill>
                  <a:prstClr val="black"/>
                </a:solidFill>
                <a:latin typeface="Aptos" panose="02110004020202020204"/>
              </a:rPr>
              <a:t>on Zoom</a:t>
            </a:r>
            <a:endParaRPr kumimoji="0" lang="en-US" sz="1300" b="1" i="0" u="none" strike="noStrike" kern="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336316" rtl="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dirty="0">
              <a:ln>
                <a:noFill/>
              </a:ln>
              <a:solidFill>
                <a:prstClr val="black"/>
              </a:solidFill>
              <a:effectLst/>
              <a:uLnTx/>
              <a:uFillTx/>
              <a:latin typeface="Aptos" panose="02110004020202020204"/>
              <a:ea typeface="+mn-ea"/>
              <a:cs typeface="+mn-cs"/>
            </a:endParaRPr>
          </a:p>
        </p:txBody>
      </p:sp>
      <p:pic>
        <p:nvPicPr>
          <p:cNvPr id="14" name="Grafik 12">
            <a:extLst>
              <a:ext uri="{FF2B5EF4-FFF2-40B4-BE49-F238E27FC236}">
                <a16:creationId xmlns:a16="http://schemas.microsoft.com/office/drawing/2014/main" id="{010852A2-7308-4D2C-921E-5EED508D46B3}"/>
              </a:ext>
            </a:extLst>
          </p:cNvPr>
          <p:cNvPicPr>
            <a:picLocks noChangeAspect="1"/>
          </p:cNvPicPr>
          <p:nvPr/>
        </p:nvPicPr>
        <p:blipFill>
          <a:blip r:embed="rId11"/>
          <a:stretch/>
        </p:blipFill>
        <p:spPr bwMode="auto">
          <a:xfrm>
            <a:off x="3243429" y="8911699"/>
            <a:ext cx="1484847" cy="648000"/>
          </a:xfrm>
          <a:prstGeom prst="rect">
            <a:avLst/>
          </a:prstGeom>
        </p:spPr>
      </p:pic>
    </p:spTree>
    <p:extLst>
      <p:ext uri="{BB962C8B-B14F-4D97-AF65-F5344CB8AC3E}">
        <p14:creationId xmlns:p14="http://schemas.microsoft.com/office/powerpoint/2010/main" val="242392987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298</Words>
  <Application>Microsoft Office PowerPoint</Application>
  <PresentationFormat>A4-Papier (210 x 297 mm)</PresentationFormat>
  <Paragraphs>15</Paragraphs>
  <Slides>1</Slides>
  <Notes>1</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1</vt:i4>
      </vt:variant>
    </vt:vector>
  </HeadingPairs>
  <TitlesOfParts>
    <vt:vector size="10" baseType="lpstr">
      <vt:lpstr>Aptos</vt:lpstr>
      <vt:lpstr>Aptos Display</vt:lpstr>
      <vt:lpstr>Arial</vt:lpstr>
      <vt:lpstr>Bierstadt</vt:lpstr>
      <vt:lpstr>Calibri</vt:lpstr>
      <vt:lpstr>Calibri Light</vt:lpstr>
      <vt:lpstr>Segoe UI Semibold</vt:lpstr>
      <vt:lpstr>Office</vt:lpstr>
      <vt:lpstr>2_Office</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Nina Hattrup</dc:creator>
  <cp:lastModifiedBy>Benz</cp:lastModifiedBy>
  <cp:revision>21</cp:revision>
  <dcterms:created xsi:type="dcterms:W3CDTF">2025-09-26T13:34:07Z</dcterms:created>
  <dcterms:modified xsi:type="dcterms:W3CDTF">2025-10-06T10:44:54Z</dcterms:modified>
</cp:coreProperties>
</file>